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sldIdLst>
    <p:sldId id="256" r:id="rId2"/>
    <p:sldId id="259" r:id="rId3"/>
    <p:sldId id="268" r:id="rId4"/>
    <p:sldId id="272" r:id="rId5"/>
    <p:sldId id="273" r:id="rId6"/>
    <p:sldId id="264" r:id="rId7"/>
    <p:sldId id="270" r:id="rId8"/>
    <p:sldId id="271" r:id="rId9"/>
    <p:sldId id="266" r:id="rId10"/>
    <p:sldId id="274" r:id="rId11"/>
    <p:sldId id="277" r:id="rId12"/>
    <p:sldId id="276" r:id="rId13"/>
    <p:sldId id="275" r:id="rId14"/>
    <p:sldId id="282" r:id="rId15"/>
    <p:sldId id="287" r:id="rId16"/>
    <p:sldId id="281" r:id="rId17"/>
    <p:sldId id="290" r:id="rId18"/>
    <p:sldId id="286" r:id="rId19"/>
    <p:sldId id="280" r:id="rId20"/>
    <p:sldId id="285" r:id="rId21"/>
    <p:sldId id="283" r:id="rId22"/>
    <p:sldId id="284" r:id="rId23"/>
    <p:sldId id="269" r:id="rId24"/>
    <p:sldId id="289" r:id="rId25"/>
    <p:sldId id="25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E40A2E-6721-8544-B4C3-220FF7779BBD}" v="97" dt="2024-12-07T01:51:17.8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75"/>
    <p:restoredTop sz="94488"/>
  </p:normalViewPr>
  <p:slideViewPr>
    <p:cSldViewPr snapToGrid="0">
      <p:cViewPr varScale="1">
        <p:scale>
          <a:sx n="105" d="100"/>
          <a:sy n="105" d="100"/>
        </p:scale>
        <p:origin x="9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rika, Sreekar" userId="c26b0427-9edf-4885-a38e-41118e294aa7" providerId="ADAL" clId="{F0E40A2E-6721-8544-B4C3-220FF7779BBD}"/>
    <pc:docChg chg="undo custSel addSld delSld modSld sldOrd">
      <pc:chgData name="Kairika, Sreekar" userId="c26b0427-9edf-4885-a38e-41118e294aa7" providerId="ADAL" clId="{F0E40A2E-6721-8544-B4C3-220FF7779BBD}" dt="2024-12-07T01:52:33.583" v="982"/>
      <pc:docMkLst>
        <pc:docMk/>
      </pc:docMkLst>
      <pc:sldChg chg="modSp">
        <pc:chgData name="Kairika, Sreekar" userId="c26b0427-9edf-4885-a38e-41118e294aa7" providerId="ADAL" clId="{F0E40A2E-6721-8544-B4C3-220FF7779BBD}" dt="2024-12-06T20:37:36.218" v="383"/>
        <pc:sldMkLst>
          <pc:docMk/>
          <pc:sldMk cId="1454172587" sldId="256"/>
        </pc:sldMkLst>
        <pc:spChg chg="mod">
          <ac:chgData name="Kairika, Sreekar" userId="c26b0427-9edf-4885-a38e-41118e294aa7" providerId="ADAL" clId="{F0E40A2E-6721-8544-B4C3-220FF7779BBD}" dt="2024-12-06T20:37:36.218" v="383"/>
          <ac:spMkLst>
            <pc:docMk/>
            <pc:sldMk cId="1454172587" sldId="256"/>
            <ac:spMk id="2" creationId="{60E35524-21F6-7EBB-6F55-8EAEF8C68C7E}"/>
          </ac:spMkLst>
        </pc:spChg>
        <pc:spChg chg="mod">
          <ac:chgData name="Kairika, Sreekar" userId="c26b0427-9edf-4885-a38e-41118e294aa7" providerId="ADAL" clId="{F0E40A2E-6721-8544-B4C3-220FF7779BBD}" dt="2024-12-06T20:37:36.218" v="383"/>
          <ac:spMkLst>
            <pc:docMk/>
            <pc:sldMk cId="1454172587" sldId="256"/>
            <ac:spMk id="3" creationId="{136A59D8-A3E1-0BDC-B908-9A77C9ED1B1A}"/>
          </ac:spMkLst>
        </pc:spChg>
      </pc:sldChg>
      <pc:sldChg chg="addSp delSp modSp delDesignElem">
        <pc:chgData name="Kairika, Sreekar" userId="c26b0427-9edf-4885-a38e-41118e294aa7" providerId="ADAL" clId="{F0E40A2E-6721-8544-B4C3-220FF7779BBD}" dt="2024-12-06T20:43:14.629" v="687" actId="20577"/>
        <pc:sldMkLst>
          <pc:docMk/>
          <pc:sldMk cId="1958634364" sldId="259"/>
        </pc:sldMkLst>
        <pc:spChg chg="add del">
          <ac:chgData name="Kairika, Sreekar" userId="c26b0427-9edf-4885-a38e-41118e294aa7" providerId="ADAL" clId="{F0E40A2E-6721-8544-B4C3-220FF7779BBD}" dt="2024-12-06T20:37:36.218" v="383"/>
          <ac:spMkLst>
            <pc:docMk/>
            <pc:sldMk cId="1958634364" sldId="259"/>
            <ac:spMk id="7" creationId="{F747F1B4-B831-4277-8AB0-32767F7EB7BF}"/>
          </ac:spMkLst>
        </pc:spChg>
        <pc:spChg chg="add del">
          <ac:chgData name="Kairika, Sreekar" userId="c26b0427-9edf-4885-a38e-41118e294aa7" providerId="ADAL" clId="{F0E40A2E-6721-8544-B4C3-220FF7779BBD}" dt="2024-12-06T20:37:36.218" v="383"/>
          <ac:spMkLst>
            <pc:docMk/>
            <pc:sldMk cId="1958634364" sldId="259"/>
            <ac:spMk id="8" creationId="{D80CFA21-AB7C-4BEB-9BFF-05764FBBF3C6}"/>
          </ac:spMkLst>
        </pc:spChg>
        <pc:spChg chg="add del">
          <ac:chgData name="Kairika, Sreekar" userId="c26b0427-9edf-4885-a38e-41118e294aa7" providerId="ADAL" clId="{F0E40A2E-6721-8544-B4C3-220FF7779BBD}" dt="2024-12-06T20:37:36.218" v="383"/>
          <ac:spMkLst>
            <pc:docMk/>
            <pc:sldMk cId="1958634364" sldId="259"/>
            <ac:spMk id="9" creationId="{12F7E335-851A-4CAE-B09F-E657819D4600}"/>
          </ac:spMkLst>
        </pc:spChg>
        <pc:spChg chg="add del">
          <ac:chgData name="Kairika, Sreekar" userId="c26b0427-9edf-4885-a38e-41118e294aa7" providerId="ADAL" clId="{F0E40A2E-6721-8544-B4C3-220FF7779BBD}" dt="2024-12-06T20:37:36.218" v="383"/>
          <ac:spMkLst>
            <pc:docMk/>
            <pc:sldMk cId="1958634364" sldId="259"/>
            <ac:spMk id="11" creationId="{10B541F0-7F6E-402E-84D8-CF96EACA5FBC}"/>
          </ac:spMkLst>
        </pc:spChg>
        <pc:graphicFrameChg chg="mod">
          <ac:chgData name="Kairika, Sreekar" userId="c26b0427-9edf-4885-a38e-41118e294aa7" providerId="ADAL" clId="{F0E40A2E-6721-8544-B4C3-220FF7779BBD}" dt="2024-12-06T20:43:14.629" v="687" actId="20577"/>
          <ac:graphicFrameMkLst>
            <pc:docMk/>
            <pc:sldMk cId="1958634364" sldId="259"/>
            <ac:graphicFrameMk id="5" creationId="{CC25EECC-4091-99F4-91DE-09F0629726F9}"/>
          </ac:graphicFrameMkLst>
        </pc:graphicFrameChg>
      </pc:sldChg>
      <pc:sldChg chg="addSp delSp modSp mod delDesignElem">
        <pc:chgData name="Kairika, Sreekar" userId="c26b0427-9edf-4885-a38e-41118e294aa7" providerId="ADAL" clId="{F0E40A2E-6721-8544-B4C3-220FF7779BBD}" dt="2024-12-06T20:37:36.218" v="383"/>
        <pc:sldMkLst>
          <pc:docMk/>
          <pc:sldMk cId="2735987899" sldId="264"/>
        </pc:sldMkLst>
        <pc:spChg chg="mod">
          <ac:chgData name="Kairika, Sreekar" userId="c26b0427-9edf-4885-a38e-41118e294aa7" providerId="ADAL" clId="{F0E40A2E-6721-8544-B4C3-220FF7779BBD}" dt="2024-12-06T20:02:23.264" v="7" actId="26606"/>
          <ac:spMkLst>
            <pc:docMk/>
            <pc:sldMk cId="2735987899" sldId="264"/>
            <ac:spMk id="2" creationId="{EAB90CC3-B924-DDD2-470C-05DD839C30B9}"/>
          </ac:spMkLst>
        </pc:spChg>
        <pc:spChg chg="add del">
          <ac:chgData name="Kairika, Sreekar" userId="c26b0427-9edf-4885-a38e-41118e294aa7" providerId="ADAL" clId="{F0E40A2E-6721-8544-B4C3-220FF7779BBD}" dt="2024-12-06T20:02:23.264" v="7" actId="26606"/>
          <ac:spMkLst>
            <pc:docMk/>
            <pc:sldMk cId="2735987899" sldId="264"/>
            <ac:spMk id="7" creationId="{47AEA421-5F29-4BA7-9360-2501B5987921}"/>
          </ac:spMkLst>
        </pc:spChg>
        <pc:spChg chg="add del">
          <ac:chgData name="Kairika, Sreekar" userId="c26b0427-9edf-4885-a38e-41118e294aa7" providerId="ADAL" clId="{F0E40A2E-6721-8544-B4C3-220FF7779BBD}" dt="2024-12-06T20:02:23.264" v="7" actId="26606"/>
          <ac:spMkLst>
            <pc:docMk/>
            <pc:sldMk cId="2735987899" sldId="264"/>
            <ac:spMk id="8" creationId="{9348F0CB-4904-4DEF-BDD4-ADEC2DCCCBD7}"/>
          </ac:spMkLst>
        </pc:spChg>
        <pc:spChg chg="add del">
          <ac:chgData name="Kairika, Sreekar" userId="c26b0427-9edf-4885-a38e-41118e294aa7" providerId="ADAL" clId="{F0E40A2E-6721-8544-B4C3-220FF7779BBD}" dt="2024-12-06T20:02:23.264" v="7" actId="26606"/>
          <ac:spMkLst>
            <pc:docMk/>
            <pc:sldMk cId="2735987899" sldId="264"/>
            <ac:spMk id="9" creationId="{1583E1B8-79B3-49BB-8704-58E4AB1AF213}"/>
          </ac:spMkLst>
        </pc:spChg>
        <pc:spChg chg="add del">
          <ac:chgData name="Kairika, Sreekar" userId="c26b0427-9edf-4885-a38e-41118e294aa7" providerId="ADAL" clId="{F0E40A2E-6721-8544-B4C3-220FF7779BBD}" dt="2024-12-06T20:02:23.264" v="7" actId="26606"/>
          <ac:spMkLst>
            <pc:docMk/>
            <pc:sldMk cId="2735987899" sldId="264"/>
            <ac:spMk id="11" creationId="{7BB34D5F-2B87-438E-8236-69C6068D47A4}"/>
          </ac:spMkLst>
        </pc:spChg>
        <pc:spChg chg="add del">
          <ac:chgData name="Kairika, Sreekar" userId="c26b0427-9edf-4885-a38e-41118e294aa7" providerId="ADAL" clId="{F0E40A2E-6721-8544-B4C3-220FF7779BBD}" dt="2024-12-06T20:37:36.218" v="383"/>
          <ac:spMkLst>
            <pc:docMk/>
            <pc:sldMk cId="2735987899" sldId="264"/>
            <ac:spMk id="16" creationId="{ABE6F9A3-300E-47F5-B41C-C8C5E758DE7C}"/>
          </ac:spMkLst>
        </pc:spChg>
        <pc:spChg chg="add del">
          <ac:chgData name="Kairika, Sreekar" userId="c26b0427-9edf-4885-a38e-41118e294aa7" providerId="ADAL" clId="{F0E40A2E-6721-8544-B4C3-220FF7779BBD}" dt="2024-12-06T20:37:36.218" v="383"/>
          <ac:spMkLst>
            <pc:docMk/>
            <pc:sldMk cId="2735987899" sldId="264"/>
            <ac:spMk id="18" creationId="{61B4701B-39FE-43B8-86AA-D6B8789C2207}"/>
          </ac:spMkLst>
        </pc:spChg>
        <pc:spChg chg="add del">
          <ac:chgData name="Kairika, Sreekar" userId="c26b0427-9edf-4885-a38e-41118e294aa7" providerId="ADAL" clId="{F0E40A2E-6721-8544-B4C3-220FF7779BBD}" dt="2024-12-06T20:37:36.218" v="383"/>
          <ac:spMkLst>
            <pc:docMk/>
            <pc:sldMk cId="2735987899" sldId="264"/>
            <ac:spMk id="20" creationId="{E9A7EF13-49FA-4355-971A-34B065F35022}"/>
          </ac:spMkLst>
        </pc:spChg>
        <pc:spChg chg="add del">
          <ac:chgData name="Kairika, Sreekar" userId="c26b0427-9edf-4885-a38e-41118e294aa7" providerId="ADAL" clId="{F0E40A2E-6721-8544-B4C3-220FF7779BBD}" dt="2024-12-06T20:37:36.218" v="383"/>
          <ac:spMkLst>
            <pc:docMk/>
            <pc:sldMk cId="2735987899" sldId="264"/>
            <ac:spMk id="22" creationId="{92CF3C3E-0F7B-4F0C-8EBD-BDD38E9C66F5}"/>
          </ac:spMkLst>
        </pc:spChg>
        <pc:graphicFrameChg chg="mod modGraphic">
          <ac:chgData name="Kairika, Sreekar" userId="c26b0427-9edf-4885-a38e-41118e294aa7" providerId="ADAL" clId="{F0E40A2E-6721-8544-B4C3-220FF7779BBD}" dt="2024-12-06T20:25:10.607" v="273" actId="20577"/>
          <ac:graphicFrameMkLst>
            <pc:docMk/>
            <pc:sldMk cId="2735987899" sldId="264"/>
            <ac:graphicFrameMk id="5" creationId="{535CA047-D55F-FE0F-65F9-A1B292419C34}"/>
          </ac:graphicFrameMkLst>
        </pc:graphicFrameChg>
      </pc:sldChg>
      <pc:sldChg chg="addSp delSp modSp mod setBg setClrOvrMap delDesignElem">
        <pc:chgData name="Kairika, Sreekar" userId="c26b0427-9edf-4885-a38e-41118e294aa7" providerId="ADAL" clId="{F0E40A2E-6721-8544-B4C3-220FF7779BBD}" dt="2024-12-07T01:28:43.206" v="929"/>
        <pc:sldMkLst>
          <pc:docMk/>
          <pc:sldMk cId="2316303996" sldId="266"/>
        </pc:sldMkLst>
        <pc:spChg chg="mod">
          <ac:chgData name="Kairika, Sreekar" userId="c26b0427-9edf-4885-a38e-41118e294aa7" providerId="ADAL" clId="{F0E40A2E-6721-8544-B4C3-220FF7779BBD}" dt="2024-12-06T20:05:10.519" v="45" actId="26606"/>
          <ac:spMkLst>
            <pc:docMk/>
            <pc:sldMk cId="2316303996" sldId="266"/>
            <ac:spMk id="2" creationId="{E977D1C7-DA98-4795-C5AB-19467B9A4BE3}"/>
          </ac:spMkLst>
        </pc:spChg>
        <pc:spChg chg="add del mod">
          <ac:chgData name="Kairika, Sreekar" userId="c26b0427-9edf-4885-a38e-41118e294aa7" providerId="ADAL" clId="{F0E40A2E-6721-8544-B4C3-220FF7779BBD}" dt="2024-12-07T01:28:43.206" v="929"/>
          <ac:spMkLst>
            <pc:docMk/>
            <pc:sldMk cId="2316303996" sldId="266"/>
            <ac:spMk id="3" creationId="{9951AEFB-598C-CF8B-725A-D3B90A1A91CD}"/>
          </ac:spMkLst>
        </pc:spChg>
        <pc:spChg chg="add del">
          <ac:chgData name="Kairika, Sreekar" userId="c26b0427-9edf-4885-a38e-41118e294aa7" providerId="ADAL" clId="{F0E40A2E-6721-8544-B4C3-220FF7779BBD}" dt="2024-12-06T20:37:36.218" v="383"/>
          <ac:spMkLst>
            <pc:docMk/>
            <pc:sldMk cId="2316303996" sldId="266"/>
            <ac:spMk id="10" creationId="{ABE6F9A3-300E-47F5-B41C-C8C5E758DE7C}"/>
          </ac:spMkLst>
        </pc:spChg>
        <pc:spChg chg="add del">
          <ac:chgData name="Kairika, Sreekar" userId="c26b0427-9edf-4885-a38e-41118e294aa7" providerId="ADAL" clId="{F0E40A2E-6721-8544-B4C3-220FF7779BBD}" dt="2024-12-06T20:37:36.218" v="383"/>
          <ac:spMkLst>
            <pc:docMk/>
            <pc:sldMk cId="2316303996" sldId="266"/>
            <ac:spMk id="12" creationId="{61B4701B-39FE-43B8-86AA-D6B8789C2207}"/>
          </ac:spMkLst>
        </pc:spChg>
        <pc:spChg chg="add del">
          <ac:chgData name="Kairika, Sreekar" userId="c26b0427-9edf-4885-a38e-41118e294aa7" providerId="ADAL" clId="{F0E40A2E-6721-8544-B4C3-220FF7779BBD}" dt="2024-12-06T20:37:36.218" v="383"/>
          <ac:spMkLst>
            <pc:docMk/>
            <pc:sldMk cId="2316303996" sldId="266"/>
            <ac:spMk id="14" creationId="{E9A7EF13-49FA-4355-971A-34B065F35022}"/>
          </ac:spMkLst>
        </pc:spChg>
        <pc:spChg chg="add del">
          <ac:chgData name="Kairika, Sreekar" userId="c26b0427-9edf-4885-a38e-41118e294aa7" providerId="ADAL" clId="{F0E40A2E-6721-8544-B4C3-220FF7779BBD}" dt="2024-12-06T20:37:36.218" v="383"/>
          <ac:spMkLst>
            <pc:docMk/>
            <pc:sldMk cId="2316303996" sldId="266"/>
            <ac:spMk id="16" creationId="{92CF3C3E-0F7B-4F0C-8EBD-BDD38E9C66F5}"/>
          </ac:spMkLst>
        </pc:spChg>
        <pc:graphicFrameChg chg="mod modGraphic">
          <ac:chgData name="Kairika, Sreekar" userId="c26b0427-9edf-4885-a38e-41118e294aa7" providerId="ADAL" clId="{F0E40A2E-6721-8544-B4C3-220FF7779BBD}" dt="2024-12-06T20:05:59.118" v="78" actId="20577"/>
          <ac:graphicFrameMkLst>
            <pc:docMk/>
            <pc:sldMk cId="2316303996" sldId="266"/>
            <ac:graphicFrameMk id="5" creationId="{C3DE87BA-C850-6FA4-7DDC-F863869962A8}"/>
          </ac:graphicFrameMkLst>
        </pc:graphicFrameChg>
      </pc:sldChg>
      <pc:sldChg chg="addSp delSp delDesignElem">
        <pc:chgData name="Kairika, Sreekar" userId="c26b0427-9edf-4885-a38e-41118e294aa7" providerId="ADAL" clId="{F0E40A2E-6721-8544-B4C3-220FF7779BBD}" dt="2024-12-06T20:37:36.218" v="383"/>
        <pc:sldMkLst>
          <pc:docMk/>
          <pc:sldMk cId="3892520437" sldId="268"/>
        </pc:sldMkLst>
        <pc:spChg chg="add del">
          <ac:chgData name="Kairika, Sreekar" userId="c26b0427-9edf-4885-a38e-41118e294aa7" providerId="ADAL" clId="{F0E40A2E-6721-8544-B4C3-220FF7779BBD}" dt="2024-12-06T20:37:36.218" v="383"/>
          <ac:spMkLst>
            <pc:docMk/>
            <pc:sldMk cId="3892520437" sldId="268"/>
            <ac:spMk id="10" creationId="{F747F1B4-B831-4277-8AB0-32767F7EB7BF}"/>
          </ac:spMkLst>
        </pc:spChg>
        <pc:spChg chg="add del">
          <ac:chgData name="Kairika, Sreekar" userId="c26b0427-9edf-4885-a38e-41118e294aa7" providerId="ADAL" clId="{F0E40A2E-6721-8544-B4C3-220FF7779BBD}" dt="2024-12-06T20:37:36.218" v="383"/>
          <ac:spMkLst>
            <pc:docMk/>
            <pc:sldMk cId="3892520437" sldId="268"/>
            <ac:spMk id="12" creationId="{D80CFA21-AB7C-4BEB-9BFF-05764FBBF3C6}"/>
          </ac:spMkLst>
        </pc:spChg>
        <pc:spChg chg="add del">
          <ac:chgData name="Kairika, Sreekar" userId="c26b0427-9edf-4885-a38e-41118e294aa7" providerId="ADAL" clId="{F0E40A2E-6721-8544-B4C3-220FF7779BBD}" dt="2024-12-06T20:37:36.218" v="383"/>
          <ac:spMkLst>
            <pc:docMk/>
            <pc:sldMk cId="3892520437" sldId="268"/>
            <ac:spMk id="14" creationId="{12F7E335-851A-4CAE-B09F-E657819D4600}"/>
          </ac:spMkLst>
        </pc:spChg>
        <pc:spChg chg="add del">
          <ac:chgData name="Kairika, Sreekar" userId="c26b0427-9edf-4885-a38e-41118e294aa7" providerId="ADAL" clId="{F0E40A2E-6721-8544-B4C3-220FF7779BBD}" dt="2024-12-06T20:37:36.218" v="383"/>
          <ac:spMkLst>
            <pc:docMk/>
            <pc:sldMk cId="3892520437" sldId="268"/>
            <ac:spMk id="16" creationId="{10B541F0-7F6E-402E-84D8-CF96EACA5FBC}"/>
          </ac:spMkLst>
        </pc:spChg>
      </pc:sldChg>
      <pc:sldChg chg="addSp delSp modSp mod delDesignElem">
        <pc:chgData name="Kairika, Sreekar" userId="c26b0427-9edf-4885-a38e-41118e294aa7" providerId="ADAL" clId="{F0E40A2E-6721-8544-B4C3-220FF7779BBD}" dt="2024-12-07T01:52:33.583" v="982"/>
        <pc:sldMkLst>
          <pc:docMk/>
          <pc:sldMk cId="1250245000" sldId="269"/>
        </pc:sldMkLst>
        <pc:spChg chg="add del mod">
          <ac:chgData name="Kairika, Sreekar" userId="c26b0427-9edf-4885-a38e-41118e294aa7" providerId="ADAL" clId="{F0E40A2E-6721-8544-B4C3-220FF7779BBD}" dt="2024-12-07T01:52:33.583" v="982"/>
          <ac:spMkLst>
            <pc:docMk/>
            <pc:sldMk cId="1250245000" sldId="269"/>
            <ac:spMk id="3" creationId="{ACD28256-58EC-FA28-465A-A79BD71DDE72}"/>
          </ac:spMkLst>
        </pc:spChg>
        <pc:spChg chg="add del mod">
          <ac:chgData name="Kairika, Sreekar" userId="c26b0427-9edf-4885-a38e-41118e294aa7" providerId="ADAL" clId="{F0E40A2E-6721-8544-B4C3-220FF7779BBD}" dt="2024-12-07T01:01:49.340" v="926"/>
          <ac:spMkLst>
            <pc:docMk/>
            <pc:sldMk cId="1250245000" sldId="269"/>
            <ac:spMk id="3" creationId="{B5B50DD3-2C13-BC71-A4A8-CE483C9B7E53}"/>
          </ac:spMkLst>
        </pc:spChg>
        <pc:spChg chg="add del">
          <ac:chgData name="Kairika, Sreekar" userId="c26b0427-9edf-4885-a38e-41118e294aa7" providerId="ADAL" clId="{F0E40A2E-6721-8544-B4C3-220FF7779BBD}" dt="2024-12-06T20:37:36.218" v="383"/>
          <ac:spMkLst>
            <pc:docMk/>
            <pc:sldMk cId="1250245000" sldId="269"/>
            <ac:spMk id="9" creationId="{47AEA421-5F29-4BA7-9360-2501B5987921}"/>
          </ac:spMkLst>
        </pc:spChg>
        <pc:spChg chg="add del">
          <ac:chgData name="Kairika, Sreekar" userId="c26b0427-9edf-4885-a38e-41118e294aa7" providerId="ADAL" clId="{F0E40A2E-6721-8544-B4C3-220FF7779BBD}" dt="2024-12-06T20:37:36.218" v="383"/>
          <ac:spMkLst>
            <pc:docMk/>
            <pc:sldMk cId="1250245000" sldId="269"/>
            <ac:spMk id="11" creationId="{9348F0CB-4904-4DEF-BDD4-ADEC2DCCCBD7}"/>
          </ac:spMkLst>
        </pc:spChg>
        <pc:spChg chg="add del">
          <ac:chgData name="Kairika, Sreekar" userId="c26b0427-9edf-4885-a38e-41118e294aa7" providerId="ADAL" clId="{F0E40A2E-6721-8544-B4C3-220FF7779BBD}" dt="2024-12-06T20:37:36.218" v="383"/>
          <ac:spMkLst>
            <pc:docMk/>
            <pc:sldMk cId="1250245000" sldId="269"/>
            <ac:spMk id="13" creationId="{1583E1B8-79B3-49BB-8704-58E4AB1AF213}"/>
          </ac:spMkLst>
        </pc:spChg>
        <pc:spChg chg="add del">
          <ac:chgData name="Kairika, Sreekar" userId="c26b0427-9edf-4885-a38e-41118e294aa7" providerId="ADAL" clId="{F0E40A2E-6721-8544-B4C3-220FF7779BBD}" dt="2024-12-06T20:37:36.218" v="383"/>
          <ac:spMkLst>
            <pc:docMk/>
            <pc:sldMk cId="1250245000" sldId="269"/>
            <ac:spMk id="15" creationId="{7BB34D5F-2B87-438E-8236-69C6068D47A4}"/>
          </ac:spMkLst>
        </pc:spChg>
      </pc:sldChg>
      <pc:sldChg chg="modSp new mod">
        <pc:chgData name="Kairika, Sreekar" userId="c26b0427-9edf-4885-a38e-41118e294aa7" providerId="ADAL" clId="{F0E40A2E-6721-8544-B4C3-220FF7779BBD}" dt="2024-12-06T20:44:17.856" v="696" actId="14100"/>
        <pc:sldMkLst>
          <pc:docMk/>
          <pc:sldMk cId="65054657" sldId="270"/>
        </pc:sldMkLst>
        <pc:spChg chg="mod">
          <ac:chgData name="Kairika, Sreekar" userId="c26b0427-9edf-4885-a38e-41118e294aa7" providerId="ADAL" clId="{F0E40A2E-6721-8544-B4C3-220FF7779BBD}" dt="2024-12-06T20:37:36.218" v="383"/>
          <ac:spMkLst>
            <pc:docMk/>
            <pc:sldMk cId="65054657" sldId="270"/>
            <ac:spMk id="2" creationId="{2ECEBF35-81BE-A965-4D45-19303ADCD69E}"/>
          </ac:spMkLst>
        </pc:spChg>
        <pc:spChg chg="mod">
          <ac:chgData name="Kairika, Sreekar" userId="c26b0427-9edf-4885-a38e-41118e294aa7" providerId="ADAL" clId="{F0E40A2E-6721-8544-B4C3-220FF7779BBD}" dt="2024-12-06T20:44:17.856" v="696" actId="14100"/>
          <ac:spMkLst>
            <pc:docMk/>
            <pc:sldMk cId="65054657" sldId="270"/>
            <ac:spMk id="3" creationId="{1C07BC1D-42B6-A2AB-9427-41C4F159969E}"/>
          </ac:spMkLst>
        </pc:spChg>
      </pc:sldChg>
      <pc:sldChg chg="modSp new mod">
        <pc:chgData name="Kairika, Sreekar" userId="c26b0427-9edf-4885-a38e-41118e294aa7" providerId="ADAL" clId="{F0E40A2E-6721-8544-B4C3-220FF7779BBD}" dt="2024-12-07T01:29:01.348" v="930" actId="20577"/>
        <pc:sldMkLst>
          <pc:docMk/>
          <pc:sldMk cId="502066916" sldId="271"/>
        </pc:sldMkLst>
        <pc:spChg chg="mod">
          <ac:chgData name="Kairika, Sreekar" userId="c26b0427-9edf-4885-a38e-41118e294aa7" providerId="ADAL" clId="{F0E40A2E-6721-8544-B4C3-220FF7779BBD}" dt="2024-12-06T20:37:36.218" v="383"/>
          <ac:spMkLst>
            <pc:docMk/>
            <pc:sldMk cId="502066916" sldId="271"/>
            <ac:spMk id="2" creationId="{BCF9C76A-6C47-B8A2-9982-1BB6482C8F4A}"/>
          </ac:spMkLst>
        </pc:spChg>
        <pc:spChg chg="mod">
          <ac:chgData name="Kairika, Sreekar" userId="c26b0427-9edf-4885-a38e-41118e294aa7" providerId="ADAL" clId="{F0E40A2E-6721-8544-B4C3-220FF7779BBD}" dt="2024-12-07T01:29:01.348" v="930" actId="20577"/>
          <ac:spMkLst>
            <pc:docMk/>
            <pc:sldMk cId="502066916" sldId="271"/>
            <ac:spMk id="3" creationId="{87ED1933-61B6-01ED-8E68-D4CD13B850D3}"/>
          </ac:spMkLst>
        </pc:spChg>
      </pc:sldChg>
      <pc:sldChg chg="addSp delSp modSp new mod setBg modClrScheme setClrOvrMap chgLayout">
        <pc:chgData name="Kairika, Sreekar" userId="c26b0427-9edf-4885-a38e-41118e294aa7" providerId="ADAL" clId="{F0E40A2E-6721-8544-B4C3-220FF7779BBD}" dt="2024-12-06T20:42:40.289" v="686"/>
        <pc:sldMkLst>
          <pc:docMk/>
          <pc:sldMk cId="3927988341" sldId="272"/>
        </pc:sldMkLst>
        <pc:spChg chg="mod ord">
          <ac:chgData name="Kairika, Sreekar" userId="c26b0427-9edf-4885-a38e-41118e294aa7" providerId="ADAL" clId="{F0E40A2E-6721-8544-B4C3-220FF7779BBD}" dt="2024-12-06T20:39:31.939" v="425" actId="26606"/>
          <ac:spMkLst>
            <pc:docMk/>
            <pc:sldMk cId="3927988341" sldId="272"/>
            <ac:spMk id="2" creationId="{6299FF1D-C616-88F4-808E-48B6881EE231}"/>
          </ac:spMkLst>
        </pc:spChg>
        <pc:spChg chg="add mod ord">
          <ac:chgData name="Kairika, Sreekar" userId="c26b0427-9edf-4885-a38e-41118e294aa7" providerId="ADAL" clId="{F0E40A2E-6721-8544-B4C3-220FF7779BBD}" dt="2024-12-06T20:42:40.289" v="686"/>
          <ac:spMkLst>
            <pc:docMk/>
            <pc:sldMk cId="3927988341" sldId="272"/>
            <ac:spMk id="3" creationId="{317C1E45-59E7-6DF7-85A9-B759228C2A61}"/>
          </ac:spMkLst>
        </pc:spChg>
        <pc:spChg chg="del">
          <ac:chgData name="Kairika, Sreekar" userId="c26b0427-9edf-4885-a38e-41118e294aa7" providerId="ADAL" clId="{F0E40A2E-6721-8544-B4C3-220FF7779BBD}" dt="2024-12-06T20:04:22.294" v="44"/>
          <ac:spMkLst>
            <pc:docMk/>
            <pc:sldMk cId="3927988341" sldId="272"/>
            <ac:spMk id="3" creationId="{868A3C76-2727-035F-1ED7-BB96A502E62D}"/>
          </ac:spMkLst>
        </pc:spChg>
        <pc:spChg chg="add">
          <ac:chgData name="Kairika, Sreekar" userId="c26b0427-9edf-4885-a38e-41118e294aa7" providerId="ADAL" clId="{F0E40A2E-6721-8544-B4C3-220FF7779BBD}" dt="2024-12-06T20:39:31.939" v="425" actId="26606"/>
          <ac:spMkLst>
            <pc:docMk/>
            <pc:sldMk cId="3927988341" sldId="272"/>
            <ac:spMk id="13" creationId="{4AC0CD9D-7610-4620-93B4-798CCD9AB581}"/>
          </ac:spMkLst>
        </pc:spChg>
        <pc:spChg chg="add">
          <ac:chgData name="Kairika, Sreekar" userId="c26b0427-9edf-4885-a38e-41118e294aa7" providerId="ADAL" clId="{F0E40A2E-6721-8544-B4C3-220FF7779BBD}" dt="2024-12-06T20:39:31.939" v="425" actId="26606"/>
          <ac:spMkLst>
            <pc:docMk/>
            <pc:sldMk cId="3927988341" sldId="272"/>
            <ac:spMk id="19" creationId="{DE4D62F9-188E-4530-84C2-24BDEE4BEB82}"/>
          </ac:spMkLst>
        </pc:spChg>
        <pc:spChg chg="add">
          <ac:chgData name="Kairika, Sreekar" userId="c26b0427-9edf-4885-a38e-41118e294aa7" providerId="ADAL" clId="{F0E40A2E-6721-8544-B4C3-220FF7779BBD}" dt="2024-12-06T20:39:31.939" v="425" actId="26606"/>
          <ac:spMkLst>
            <pc:docMk/>
            <pc:sldMk cId="3927988341" sldId="272"/>
            <ac:spMk id="21" creationId="{EE4E366E-272A-409E-840F-9A6A64A9E3FF}"/>
          </ac:spMkLst>
        </pc:spChg>
        <pc:spChg chg="add">
          <ac:chgData name="Kairika, Sreekar" userId="c26b0427-9edf-4885-a38e-41118e294aa7" providerId="ADAL" clId="{F0E40A2E-6721-8544-B4C3-220FF7779BBD}" dt="2024-12-06T20:39:31.939" v="425" actId="26606"/>
          <ac:spMkLst>
            <pc:docMk/>
            <pc:sldMk cId="3927988341" sldId="272"/>
            <ac:spMk id="23" creationId="{A721560C-E4AB-4287-A29C-3F6916794CB9}"/>
          </ac:spMkLst>
        </pc:spChg>
        <pc:spChg chg="add">
          <ac:chgData name="Kairika, Sreekar" userId="c26b0427-9edf-4885-a38e-41118e294aa7" providerId="ADAL" clId="{F0E40A2E-6721-8544-B4C3-220FF7779BBD}" dt="2024-12-06T20:39:31.939" v="425" actId="26606"/>
          <ac:spMkLst>
            <pc:docMk/>
            <pc:sldMk cId="3927988341" sldId="272"/>
            <ac:spMk id="25" creationId="{DF6CFF07-D953-4F9C-9A0E-E0A6AACB6158}"/>
          </ac:spMkLst>
        </pc:spChg>
        <pc:spChg chg="add">
          <ac:chgData name="Kairika, Sreekar" userId="c26b0427-9edf-4885-a38e-41118e294aa7" providerId="ADAL" clId="{F0E40A2E-6721-8544-B4C3-220FF7779BBD}" dt="2024-12-06T20:39:31.939" v="425" actId="26606"/>
          <ac:spMkLst>
            <pc:docMk/>
            <pc:sldMk cId="3927988341" sldId="272"/>
            <ac:spMk id="27" creationId="{DAA4FEEE-0B5F-41BF-825D-60F9FB089568}"/>
          </ac:spMkLst>
        </pc:spChg>
        <pc:picChg chg="add mod ord">
          <ac:chgData name="Kairika, Sreekar" userId="c26b0427-9edf-4885-a38e-41118e294aa7" providerId="ADAL" clId="{F0E40A2E-6721-8544-B4C3-220FF7779BBD}" dt="2024-12-06T20:40:02.569" v="428" actId="14100"/>
          <ac:picMkLst>
            <pc:docMk/>
            <pc:sldMk cId="3927988341" sldId="272"/>
            <ac:picMk id="4" creationId="{332AA5D8-B2CA-C2C5-BE2E-239491EA4588}"/>
          </ac:picMkLst>
        </pc:picChg>
        <pc:picChg chg="add">
          <ac:chgData name="Kairika, Sreekar" userId="c26b0427-9edf-4885-a38e-41118e294aa7" providerId="ADAL" clId="{F0E40A2E-6721-8544-B4C3-220FF7779BBD}" dt="2024-12-06T20:39:31.939" v="425" actId="26606"/>
          <ac:picMkLst>
            <pc:docMk/>
            <pc:sldMk cId="3927988341" sldId="272"/>
            <ac:picMk id="9" creationId="{41B68C77-138E-4BF7-A276-BD0C78A4219F}"/>
          </ac:picMkLst>
        </pc:picChg>
        <pc:picChg chg="add">
          <ac:chgData name="Kairika, Sreekar" userId="c26b0427-9edf-4885-a38e-41118e294aa7" providerId="ADAL" clId="{F0E40A2E-6721-8544-B4C3-220FF7779BBD}" dt="2024-12-06T20:39:31.939" v="425" actId="26606"/>
          <ac:picMkLst>
            <pc:docMk/>
            <pc:sldMk cId="3927988341" sldId="272"/>
            <ac:picMk id="11" creationId="{7C268552-D473-46ED-B1B8-422042C4DEF1}"/>
          </ac:picMkLst>
        </pc:picChg>
        <pc:picChg chg="add">
          <ac:chgData name="Kairika, Sreekar" userId="c26b0427-9edf-4885-a38e-41118e294aa7" providerId="ADAL" clId="{F0E40A2E-6721-8544-B4C3-220FF7779BBD}" dt="2024-12-06T20:39:31.939" v="425" actId="26606"/>
          <ac:picMkLst>
            <pc:docMk/>
            <pc:sldMk cId="3927988341" sldId="272"/>
            <ac:picMk id="15" creationId="{B9238B3E-24AA-439A-B527-6C5DF6D72145}"/>
          </ac:picMkLst>
        </pc:picChg>
        <pc:picChg chg="add">
          <ac:chgData name="Kairika, Sreekar" userId="c26b0427-9edf-4885-a38e-41118e294aa7" providerId="ADAL" clId="{F0E40A2E-6721-8544-B4C3-220FF7779BBD}" dt="2024-12-06T20:39:31.939" v="425" actId="26606"/>
          <ac:picMkLst>
            <pc:docMk/>
            <pc:sldMk cId="3927988341" sldId="272"/>
            <ac:picMk id="17" creationId="{69F01145-BEA3-4CBF-AA21-10077B948CA8}"/>
          </ac:picMkLst>
        </pc:picChg>
      </pc:sldChg>
      <pc:sldChg chg="addSp delSp modSp add mod">
        <pc:chgData name="Kairika, Sreekar" userId="c26b0427-9edf-4885-a38e-41118e294aa7" providerId="ADAL" clId="{F0E40A2E-6721-8544-B4C3-220FF7779BBD}" dt="2024-12-06T20:40:43.540" v="451" actId="14100"/>
        <pc:sldMkLst>
          <pc:docMk/>
          <pc:sldMk cId="985614362" sldId="273"/>
        </pc:sldMkLst>
        <pc:spChg chg="mod">
          <ac:chgData name="Kairika, Sreekar" userId="c26b0427-9edf-4885-a38e-41118e294aa7" providerId="ADAL" clId="{F0E40A2E-6721-8544-B4C3-220FF7779BBD}" dt="2024-12-06T20:37:36.218" v="383"/>
          <ac:spMkLst>
            <pc:docMk/>
            <pc:sldMk cId="985614362" sldId="273"/>
            <ac:spMk id="2" creationId="{E22E7089-3E68-9DE1-1EC1-1E5A11F8A3DB}"/>
          </ac:spMkLst>
        </pc:spChg>
        <pc:spChg chg="del">
          <ac:chgData name="Kairika, Sreekar" userId="c26b0427-9edf-4885-a38e-41118e294aa7" providerId="ADAL" clId="{F0E40A2E-6721-8544-B4C3-220FF7779BBD}" dt="2024-12-06T20:09:28.900" v="145"/>
          <ac:spMkLst>
            <pc:docMk/>
            <pc:sldMk cId="985614362" sldId="273"/>
            <ac:spMk id="3" creationId="{8E9C447B-051B-0692-AC41-D6F5EBEEB8FB}"/>
          </ac:spMkLst>
        </pc:spChg>
        <pc:picChg chg="add mod">
          <ac:chgData name="Kairika, Sreekar" userId="c26b0427-9edf-4885-a38e-41118e294aa7" providerId="ADAL" clId="{F0E40A2E-6721-8544-B4C3-220FF7779BBD}" dt="2024-12-06T20:40:43.540" v="451" actId="14100"/>
          <ac:picMkLst>
            <pc:docMk/>
            <pc:sldMk cId="985614362" sldId="273"/>
            <ac:picMk id="4" creationId="{4FA15E30-6A34-56E8-1C1D-B13969D0C8FF}"/>
          </ac:picMkLst>
        </pc:picChg>
      </pc:sldChg>
      <pc:sldChg chg="addSp delSp modSp new mod modClrScheme chgLayout">
        <pc:chgData name="Kairika, Sreekar" userId="c26b0427-9edf-4885-a38e-41118e294aa7" providerId="ADAL" clId="{F0E40A2E-6721-8544-B4C3-220FF7779BBD}" dt="2024-12-06T20:48:00.183" v="749"/>
        <pc:sldMkLst>
          <pc:docMk/>
          <pc:sldMk cId="2870249378" sldId="274"/>
        </pc:sldMkLst>
        <pc:spChg chg="mod ord">
          <ac:chgData name="Kairika, Sreekar" userId="c26b0427-9edf-4885-a38e-41118e294aa7" providerId="ADAL" clId="{F0E40A2E-6721-8544-B4C3-220FF7779BBD}" dt="2024-12-06T20:44:45.773" v="702" actId="700"/>
          <ac:spMkLst>
            <pc:docMk/>
            <pc:sldMk cId="2870249378" sldId="274"/>
            <ac:spMk id="2" creationId="{40882901-F74E-DF5E-1B8B-82AA7323D8BC}"/>
          </ac:spMkLst>
        </pc:spChg>
        <pc:spChg chg="del">
          <ac:chgData name="Kairika, Sreekar" userId="c26b0427-9edf-4885-a38e-41118e294aa7" providerId="ADAL" clId="{F0E40A2E-6721-8544-B4C3-220FF7779BBD}" dt="2024-12-06T20:07:53.959" v="97"/>
          <ac:spMkLst>
            <pc:docMk/>
            <pc:sldMk cId="2870249378" sldId="274"/>
            <ac:spMk id="3" creationId="{7A39A54F-3F35-D82D-8037-AB865CDC1D2C}"/>
          </ac:spMkLst>
        </pc:spChg>
        <pc:spChg chg="add mod ord">
          <ac:chgData name="Kairika, Sreekar" userId="c26b0427-9edf-4885-a38e-41118e294aa7" providerId="ADAL" clId="{F0E40A2E-6721-8544-B4C3-220FF7779BBD}" dt="2024-12-06T20:48:00.183" v="749"/>
          <ac:spMkLst>
            <pc:docMk/>
            <pc:sldMk cId="2870249378" sldId="274"/>
            <ac:spMk id="3" creationId="{9B6FA48D-AEF8-772D-1FB8-C6632039E734}"/>
          </ac:spMkLst>
        </pc:spChg>
        <pc:picChg chg="add mod ord">
          <ac:chgData name="Kairika, Sreekar" userId="c26b0427-9edf-4885-a38e-41118e294aa7" providerId="ADAL" clId="{F0E40A2E-6721-8544-B4C3-220FF7779BBD}" dt="2024-12-06T20:45:04.424" v="710" actId="14100"/>
          <ac:picMkLst>
            <pc:docMk/>
            <pc:sldMk cId="2870249378" sldId="274"/>
            <ac:picMk id="4" creationId="{40C29685-9074-3C3C-3D57-7CB88EB4DE63}"/>
          </ac:picMkLst>
        </pc:picChg>
      </pc:sldChg>
      <pc:sldChg chg="addSp delSp modSp new mod modClrScheme chgLayout">
        <pc:chgData name="Kairika, Sreekar" userId="c26b0427-9edf-4885-a38e-41118e294aa7" providerId="ADAL" clId="{F0E40A2E-6721-8544-B4C3-220FF7779BBD}" dt="2024-12-07T01:48:43.819" v="932" actId="1076"/>
        <pc:sldMkLst>
          <pc:docMk/>
          <pc:sldMk cId="234167588" sldId="275"/>
        </pc:sldMkLst>
        <pc:spChg chg="mod ord">
          <ac:chgData name="Kairika, Sreekar" userId="c26b0427-9edf-4885-a38e-41118e294aa7" providerId="ADAL" clId="{F0E40A2E-6721-8544-B4C3-220FF7779BBD}" dt="2024-12-06T20:57:22.228" v="856" actId="700"/>
          <ac:spMkLst>
            <pc:docMk/>
            <pc:sldMk cId="234167588" sldId="275"/>
            <ac:spMk id="2" creationId="{D21B32B4-59F4-977B-2A3F-0857A8170371}"/>
          </ac:spMkLst>
        </pc:spChg>
        <pc:spChg chg="del">
          <ac:chgData name="Kairika, Sreekar" userId="c26b0427-9edf-4885-a38e-41118e294aa7" providerId="ADAL" clId="{F0E40A2E-6721-8544-B4C3-220FF7779BBD}" dt="2024-12-06T20:08:39.842" v="141"/>
          <ac:spMkLst>
            <pc:docMk/>
            <pc:sldMk cId="234167588" sldId="275"/>
            <ac:spMk id="3" creationId="{231697A9-1C19-8A3E-9961-51BBB75690D2}"/>
          </ac:spMkLst>
        </pc:spChg>
        <pc:spChg chg="add mod ord">
          <ac:chgData name="Kairika, Sreekar" userId="c26b0427-9edf-4885-a38e-41118e294aa7" providerId="ADAL" clId="{F0E40A2E-6721-8544-B4C3-220FF7779BBD}" dt="2024-12-07T01:48:43.819" v="932" actId="1076"/>
          <ac:spMkLst>
            <pc:docMk/>
            <pc:sldMk cId="234167588" sldId="275"/>
            <ac:spMk id="5" creationId="{AD70A65B-9B0C-FC44-B53B-DD18D74F223E}"/>
          </ac:spMkLst>
        </pc:spChg>
        <pc:picChg chg="add del mod">
          <ac:chgData name="Kairika, Sreekar" userId="c26b0427-9edf-4885-a38e-41118e294aa7" providerId="ADAL" clId="{F0E40A2E-6721-8544-B4C3-220FF7779BBD}" dt="2024-12-06T20:57:16.100" v="854" actId="478"/>
          <ac:picMkLst>
            <pc:docMk/>
            <pc:sldMk cId="234167588" sldId="275"/>
            <ac:picMk id="3" creationId="{2239628A-4F3A-9760-BDD1-AFB2C5C8F482}"/>
          </ac:picMkLst>
        </pc:picChg>
        <pc:picChg chg="add mod ord">
          <ac:chgData name="Kairika, Sreekar" userId="c26b0427-9edf-4885-a38e-41118e294aa7" providerId="ADAL" clId="{F0E40A2E-6721-8544-B4C3-220FF7779BBD}" dt="2024-12-06T20:57:35.730" v="861" actId="1076"/>
          <ac:picMkLst>
            <pc:docMk/>
            <pc:sldMk cId="234167588" sldId="275"/>
            <ac:picMk id="4" creationId="{54601313-3595-E801-1C60-E3277649A8A9}"/>
          </ac:picMkLst>
        </pc:picChg>
      </pc:sldChg>
      <pc:sldChg chg="addSp delSp modSp new mod modClrScheme chgLayout">
        <pc:chgData name="Kairika, Sreekar" userId="c26b0427-9edf-4885-a38e-41118e294aa7" providerId="ADAL" clId="{F0E40A2E-6721-8544-B4C3-220FF7779BBD}" dt="2024-12-07T01:48:30.595" v="931" actId="1076"/>
        <pc:sldMkLst>
          <pc:docMk/>
          <pc:sldMk cId="3425153561" sldId="276"/>
        </pc:sldMkLst>
        <pc:spChg chg="mod ord">
          <ac:chgData name="Kairika, Sreekar" userId="c26b0427-9edf-4885-a38e-41118e294aa7" providerId="ADAL" clId="{F0E40A2E-6721-8544-B4C3-220FF7779BBD}" dt="2024-12-06T20:49:47.630" v="758" actId="700"/>
          <ac:spMkLst>
            <pc:docMk/>
            <pc:sldMk cId="3425153561" sldId="276"/>
            <ac:spMk id="2" creationId="{DEC0F530-4A79-6A16-0ABB-AF826A13A04E}"/>
          </ac:spMkLst>
        </pc:spChg>
        <pc:spChg chg="add del mod ord">
          <ac:chgData name="Kairika, Sreekar" userId="c26b0427-9edf-4885-a38e-41118e294aa7" providerId="ADAL" clId="{F0E40A2E-6721-8544-B4C3-220FF7779BBD}" dt="2024-12-06T20:49:42.523" v="757" actId="700"/>
          <ac:spMkLst>
            <pc:docMk/>
            <pc:sldMk cId="3425153561" sldId="276"/>
            <ac:spMk id="3" creationId="{958D85D1-1215-9ED9-ACF9-B5CFA05333DE}"/>
          </ac:spMkLst>
        </pc:spChg>
        <pc:spChg chg="del">
          <ac:chgData name="Kairika, Sreekar" userId="c26b0427-9edf-4885-a38e-41118e294aa7" providerId="ADAL" clId="{F0E40A2E-6721-8544-B4C3-220FF7779BBD}" dt="2024-12-06T20:06:50.678" v="94"/>
          <ac:spMkLst>
            <pc:docMk/>
            <pc:sldMk cId="3425153561" sldId="276"/>
            <ac:spMk id="3" creationId="{E6656265-C48E-96B9-7F9F-1DBD34CD2FE1}"/>
          </ac:spMkLst>
        </pc:spChg>
        <pc:spChg chg="add mod ord">
          <ac:chgData name="Kairika, Sreekar" userId="c26b0427-9edf-4885-a38e-41118e294aa7" providerId="ADAL" clId="{F0E40A2E-6721-8544-B4C3-220FF7779BBD}" dt="2024-12-07T01:48:30.595" v="931" actId="1076"/>
          <ac:spMkLst>
            <pc:docMk/>
            <pc:sldMk cId="3425153561" sldId="276"/>
            <ac:spMk id="5" creationId="{428712B1-3769-CE24-497B-F11D26DF5449}"/>
          </ac:spMkLst>
        </pc:spChg>
        <pc:picChg chg="add mod ord">
          <ac:chgData name="Kairika, Sreekar" userId="c26b0427-9edf-4885-a38e-41118e294aa7" providerId="ADAL" clId="{F0E40A2E-6721-8544-B4C3-220FF7779BBD}" dt="2024-12-06T20:50:06.629" v="766" actId="14100"/>
          <ac:picMkLst>
            <pc:docMk/>
            <pc:sldMk cId="3425153561" sldId="276"/>
            <ac:picMk id="4" creationId="{CBDA040A-1CAE-7CA7-1B21-1385C0D201D0}"/>
          </ac:picMkLst>
        </pc:picChg>
      </pc:sldChg>
      <pc:sldChg chg="addSp delSp modSp new mod">
        <pc:chgData name="Kairika, Sreekar" userId="c26b0427-9edf-4885-a38e-41118e294aa7" providerId="ADAL" clId="{F0E40A2E-6721-8544-B4C3-220FF7779BBD}" dt="2024-12-06T20:57:06.001" v="853" actId="20577"/>
        <pc:sldMkLst>
          <pc:docMk/>
          <pc:sldMk cId="1030490684" sldId="277"/>
        </pc:sldMkLst>
        <pc:spChg chg="mod">
          <ac:chgData name="Kairika, Sreekar" userId="c26b0427-9edf-4885-a38e-41118e294aa7" providerId="ADAL" clId="{F0E40A2E-6721-8544-B4C3-220FF7779BBD}" dt="2024-12-06T20:37:36.218" v="383"/>
          <ac:spMkLst>
            <pc:docMk/>
            <pc:sldMk cId="1030490684" sldId="277"/>
            <ac:spMk id="2" creationId="{D06A416D-82CE-B5B8-0949-78C14E9F587B}"/>
          </ac:spMkLst>
        </pc:spChg>
        <pc:spChg chg="del">
          <ac:chgData name="Kairika, Sreekar" userId="c26b0427-9edf-4885-a38e-41118e294aa7" providerId="ADAL" clId="{F0E40A2E-6721-8544-B4C3-220FF7779BBD}" dt="2024-12-06T20:23:23.581" v="245"/>
          <ac:spMkLst>
            <pc:docMk/>
            <pc:sldMk cId="1030490684" sldId="277"/>
            <ac:spMk id="3" creationId="{13EF8724-633F-E66F-7FFF-4DFE38D29219}"/>
          </ac:spMkLst>
        </pc:spChg>
        <pc:spChg chg="add del">
          <ac:chgData name="Kairika, Sreekar" userId="c26b0427-9edf-4885-a38e-41118e294aa7" providerId="ADAL" clId="{F0E40A2E-6721-8544-B4C3-220FF7779BBD}" dt="2024-12-06T20:28:06.891" v="275" actId="22"/>
          <ac:spMkLst>
            <pc:docMk/>
            <pc:sldMk cId="1030490684" sldId="277"/>
            <ac:spMk id="6" creationId="{2F5CC5AE-D1D1-E1D3-0929-C5B3D6083A38}"/>
          </ac:spMkLst>
        </pc:spChg>
        <pc:spChg chg="add del mod">
          <ac:chgData name="Kairika, Sreekar" userId="c26b0427-9edf-4885-a38e-41118e294aa7" providerId="ADAL" clId="{F0E40A2E-6721-8544-B4C3-220FF7779BBD}" dt="2024-12-06T20:29:00.830" v="285" actId="478"/>
          <ac:spMkLst>
            <pc:docMk/>
            <pc:sldMk cId="1030490684" sldId="277"/>
            <ac:spMk id="9" creationId="{2274548A-E25C-9C1D-BB5B-213B45E5F746}"/>
          </ac:spMkLst>
        </pc:spChg>
        <pc:spChg chg="add mod">
          <ac:chgData name="Kairika, Sreekar" userId="c26b0427-9edf-4885-a38e-41118e294aa7" providerId="ADAL" clId="{F0E40A2E-6721-8544-B4C3-220FF7779BBD}" dt="2024-12-06T20:57:06.001" v="853" actId="20577"/>
          <ac:spMkLst>
            <pc:docMk/>
            <pc:sldMk cId="1030490684" sldId="277"/>
            <ac:spMk id="11" creationId="{D65D077E-6DC7-600D-5567-18E33FFFBB24}"/>
          </ac:spMkLst>
        </pc:spChg>
        <pc:picChg chg="add del mod">
          <ac:chgData name="Kairika, Sreekar" userId="c26b0427-9edf-4885-a38e-41118e294aa7" providerId="ADAL" clId="{F0E40A2E-6721-8544-B4C3-220FF7779BBD}" dt="2024-12-06T20:31:01.244" v="290" actId="478"/>
          <ac:picMkLst>
            <pc:docMk/>
            <pc:sldMk cId="1030490684" sldId="277"/>
            <ac:picMk id="4" creationId="{1A432497-6170-9D82-3A1A-CEE6988007DC}"/>
          </ac:picMkLst>
        </pc:picChg>
        <pc:picChg chg="add mod">
          <ac:chgData name="Kairika, Sreekar" userId="c26b0427-9edf-4885-a38e-41118e294aa7" providerId="ADAL" clId="{F0E40A2E-6721-8544-B4C3-220FF7779BBD}" dt="2024-12-06T20:56:45.101" v="848" actId="1076"/>
          <ac:picMkLst>
            <pc:docMk/>
            <pc:sldMk cId="1030490684" sldId="277"/>
            <ac:picMk id="7" creationId="{7FCFF6A7-7910-ABF6-1595-F4FD32F41C58}"/>
          </ac:picMkLst>
        </pc:picChg>
        <pc:picChg chg="add mod">
          <ac:chgData name="Kairika, Sreekar" userId="c26b0427-9edf-4885-a38e-41118e294aa7" providerId="ADAL" clId="{F0E40A2E-6721-8544-B4C3-220FF7779BBD}" dt="2024-12-06T20:56:58.302" v="851" actId="14100"/>
          <ac:picMkLst>
            <pc:docMk/>
            <pc:sldMk cId="1030490684" sldId="277"/>
            <ac:picMk id="12" creationId="{DEADF4E0-6C7E-E23B-2BF3-531BBBD37EFC}"/>
          </ac:picMkLst>
        </pc:picChg>
      </pc:sldChg>
      <pc:sldChg chg="new del">
        <pc:chgData name="Kairika, Sreekar" userId="c26b0427-9edf-4885-a38e-41118e294aa7" providerId="ADAL" clId="{F0E40A2E-6721-8544-B4C3-220FF7779BBD}" dt="2024-12-06T20:31:25.196" v="294" actId="2696"/>
        <pc:sldMkLst>
          <pc:docMk/>
          <pc:sldMk cId="1848560814" sldId="278"/>
        </pc:sldMkLst>
      </pc:sldChg>
      <pc:sldChg chg="new del">
        <pc:chgData name="Kairika, Sreekar" userId="c26b0427-9edf-4885-a38e-41118e294aa7" providerId="ADAL" clId="{F0E40A2E-6721-8544-B4C3-220FF7779BBD}" dt="2024-12-06T20:31:30.489" v="295" actId="2696"/>
        <pc:sldMkLst>
          <pc:docMk/>
          <pc:sldMk cId="1222933758" sldId="279"/>
        </pc:sldMkLst>
      </pc:sldChg>
      <pc:sldChg chg="addSp delSp modSp new mod">
        <pc:chgData name="Kairika, Sreekar" userId="c26b0427-9edf-4885-a38e-41118e294aa7" providerId="ADAL" clId="{F0E40A2E-6721-8544-B4C3-220FF7779BBD}" dt="2024-12-06T20:37:36.218" v="383"/>
        <pc:sldMkLst>
          <pc:docMk/>
          <pc:sldMk cId="2732540863" sldId="280"/>
        </pc:sldMkLst>
        <pc:spChg chg="mod">
          <ac:chgData name="Kairika, Sreekar" userId="c26b0427-9edf-4885-a38e-41118e294aa7" providerId="ADAL" clId="{F0E40A2E-6721-8544-B4C3-220FF7779BBD}" dt="2024-12-06T20:37:36.218" v="383"/>
          <ac:spMkLst>
            <pc:docMk/>
            <pc:sldMk cId="2732540863" sldId="280"/>
            <ac:spMk id="2" creationId="{46EB259A-6E74-6C6A-3AFF-A398D2E5C62F}"/>
          </ac:spMkLst>
        </pc:spChg>
        <pc:spChg chg="del">
          <ac:chgData name="Kairika, Sreekar" userId="c26b0427-9edf-4885-a38e-41118e294aa7" providerId="ADAL" clId="{F0E40A2E-6721-8544-B4C3-220FF7779BBD}" dt="2024-12-06T20:18:26.787" v="200"/>
          <ac:spMkLst>
            <pc:docMk/>
            <pc:sldMk cId="2732540863" sldId="280"/>
            <ac:spMk id="3" creationId="{2CD30AD4-0843-A2F3-10B5-49D03428595A}"/>
          </ac:spMkLst>
        </pc:spChg>
        <pc:picChg chg="add mod">
          <ac:chgData name="Kairika, Sreekar" userId="c26b0427-9edf-4885-a38e-41118e294aa7" providerId="ADAL" clId="{F0E40A2E-6721-8544-B4C3-220FF7779BBD}" dt="2024-12-06T20:37:36.218" v="383"/>
          <ac:picMkLst>
            <pc:docMk/>
            <pc:sldMk cId="2732540863" sldId="280"/>
            <ac:picMk id="4" creationId="{97DCD594-5CB6-B96E-A107-E2E2CE93A6BD}"/>
          </ac:picMkLst>
        </pc:picChg>
      </pc:sldChg>
      <pc:sldChg chg="addSp delSp modSp new mod">
        <pc:chgData name="Kairika, Sreekar" userId="c26b0427-9edf-4885-a38e-41118e294aa7" providerId="ADAL" clId="{F0E40A2E-6721-8544-B4C3-220FF7779BBD}" dt="2024-12-07T01:50:35.620" v="937" actId="1076"/>
        <pc:sldMkLst>
          <pc:docMk/>
          <pc:sldMk cId="58945329" sldId="281"/>
        </pc:sldMkLst>
        <pc:spChg chg="mod">
          <ac:chgData name="Kairika, Sreekar" userId="c26b0427-9edf-4885-a38e-41118e294aa7" providerId="ADAL" clId="{F0E40A2E-6721-8544-B4C3-220FF7779BBD}" dt="2024-12-06T20:37:36.218" v="383"/>
          <ac:spMkLst>
            <pc:docMk/>
            <pc:sldMk cId="58945329" sldId="281"/>
            <ac:spMk id="2" creationId="{A2AD6E48-BB1C-FDD9-5C92-C055095A687D}"/>
          </ac:spMkLst>
        </pc:spChg>
        <pc:spChg chg="mod">
          <ac:chgData name="Kairika, Sreekar" userId="c26b0427-9edf-4885-a38e-41118e294aa7" providerId="ADAL" clId="{F0E40A2E-6721-8544-B4C3-220FF7779BBD}" dt="2024-12-06T21:02:23.488" v="911" actId="14100"/>
          <ac:spMkLst>
            <pc:docMk/>
            <pc:sldMk cId="58945329" sldId="281"/>
            <ac:spMk id="3" creationId="{378C7B6D-ADC0-D1CA-2459-A9C8853A486F}"/>
          </ac:spMkLst>
        </pc:spChg>
        <pc:picChg chg="add del mod">
          <ac:chgData name="Kairika, Sreekar" userId="c26b0427-9edf-4885-a38e-41118e294aa7" providerId="ADAL" clId="{F0E40A2E-6721-8544-B4C3-220FF7779BBD}" dt="2024-12-06T21:02:09.933" v="902" actId="478"/>
          <ac:picMkLst>
            <pc:docMk/>
            <pc:sldMk cId="58945329" sldId="281"/>
            <ac:picMk id="4" creationId="{07174B16-55F9-AAFE-2B0B-A54424BB4B65}"/>
          </ac:picMkLst>
        </pc:picChg>
        <pc:picChg chg="add mod">
          <ac:chgData name="Kairika, Sreekar" userId="c26b0427-9edf-4885-a38e-41118e294aa7" providerId="ADAL" clId="{F0E40A2E-6721-8544-B4C3-220FF7779BBD}" dt="2024-12-07T01:50:35.620" v="937" actId="1076"/>
          <ac:picMkLst>
            <pc:docMk/>
            <pc:sldMk cId="58945329" sldId="281"/>
            <ac:picMk id="5" creationId="{7E936BDB-C680-F181-5761-4C2D7699A60C}"/>
          </ac:picMkLst>
        </pc:picChg>
      </pc:sldChg>
      <pc:sldChg chg="addSp delSp modSp new mod chgLayout">
        <pc:chgData name="Kairika, Sreekar" userId="c26b0427-9edf-4885-a38e-41118e294aa7" providerId="ADAL" clId="{F0E40A2E-6721-8544-B4C3-220FF7779BBD}" dt="2024-12-07T01:50:23.891" v="936" actId="20577"/>
        <pc:sldMkLst>
          <pc:docMk/>
          <pc:sldMk cId="2089972155" sldId="282"/>
        </pc:sldMkLst>
        <pc:spChg chg="mod ord">
          <ac:chgData name="Kairika, Sreekar" userId="c26b0427-9edf-4885-a38e-41118e294aa7" providerId="ADAL" clId="{F0E40A2E-6721-8544-B4C3-220FF7779BBD}" dt="2024-12-06T20:37:36.218" v="383"/>
          <ac:spMkLst>
            <pc:docMk/>
            <pc:sldMk cId="2089972155" sldId="282"/>
            <ac:spMk id="2" creationId="{18FF3F18-AE35-4275-1344-7DFFDE9F36E0}"/>
          </ac:spMkLst>
        </pc:spChg>
        <pc:spChg chg="add mod">
          <ac:chgData name="Kairika, Sreekar" userId="c26b0427-9edf-4885-a38e-41118e294aa7" providerId="ADAL" clId="{F0E40A2E-6721-8544-B4C3-220FF7779BBD}" dt="2024-12-06T20:33:04.742" v="303" actId="767"/>
          <ac:spMkLst>
            <pc:docMk/>
            <pc:sldMk cId="2089972155" sldId="282"/>
            <ac:spMk id="3" creationId="{04598756-6EB5-8F64-250E-3EE38C40EF28}"/>
          </ac:spMkLst>
        </pc:spChg>
        <pc:spChg chg="del mod">
          <ac:chgData name="Kairika, Sreekar" userId="c26b0427-9edf-4885-a38e-41118e294aa7" providerId="ADAL" clId="{F0E40A2E-6721-8544-B4C3-220FF7779BBD}" dt="2024-12-06T20:20:52.339" v="240"/>
          <ac:spMkLst>
            <pc:docMk/>
            <pc:sldMk cId="2089972155" sldId="282"/>
            <ac:spMk id="3" creationId="{05F14137-9D0D-580D-0F71-123C44E5F03F}"/>
          </ac:spMkLst>
        </pc:spChg>
        <pc:spChg chg="add mod">
          <ac:chgData name="Kairika, Sreekar" userId="c26b0427-9edf-4885-a38e-41118e294aa7" providerId="ADAL" clId="{F0E40A2E-6721-8544-B4C3-220FF7779BBD}" dt="2024-12-07T01:50:23.891" v="936" actId="20577"/>
          <ac:spMkLst>
            <pc:docMk/>
            <pc:sldMk cId="2089972155" sldId="282"/>
            <ac:spMk id="6" creationId="{A954431F-2D7C-D972-5C28-AE9A38F7C2E3}"/>
          </ac:spMkLst>
        </pc:spChg>
        <pc:picChg chg="add del mod ord">
          <ac:chgData name="Kairika, Sreekar" userId="c26b0427-9edf-4885-a38e-41118e294aa7" providerId="ADAL" clId="{F0E40A2E-6721-8544-B4C3-220FF7779BBD}" dt="2024-12-06T20:33:19.236" v="305" actId="21"/>
          <ac:picMkLst>
            <pc:docMk/>
            <pc:sldMk cId="2089972155" sldId="282"/>
            <ac:picMk id="4" creationId="{F401A0BB-05C5-3DE2-523B-0400328A8885}"/>
          </ac:picMkLst>
        </pc:picChg>
        <pc:picChg chg="add mod">
          <ac:chgData name="Kairika, Sreekar" userId="c26b0427-9edf-4885-a38e-41118e294aa7" providerId="ADAL" clId="{F0E40A2E-6721-8544-B4C3-220FF7779BBD}" dt="2024-12-06T20:34:20.280" v="346" actId="1076"/>
          <ac:picMkLst>
            <pc:docMk/>
            <pc:sldMk cId="2089972155" sldId="282"/>
            <ac:picMk id="7" creationId="{21586AC8-895F-B586-06C1-461A635FC592}"/>
          </ac:picMkLst>
        </pc:picChg>
      </pc:sldChg>
      <pc:sldChg chg="addSp delSp modSp add ord">
        <pc:chgData name="Kairika, Sreekar" userId="c26b0427-9edf-4885-a38e-41118e294aa7" providerId="ADAL" clId="{F0E40A2E-6721-8544-B4C3-220FF7779BBD}" dt="2024-12-06T21:03:37.179" v="918" actId="20578"/>
        <pc:sldMkLst>
          <pc:docMk/>
          <pc:sldMk cId="2165040769" sldId="283"/>
        </pc:sldMkLst>
        <pc:spChg chg="mod">
          <ac:chgData name="Kairika, Sreekar" userId="c26b0427-9edf-4885-a38e-41118e294aa7" providerId="ADAL" clId="{F0E40A2E-6721-8544-B4C3-220FF7779BBD}" dt="2024-12-06T20:37:36.218" v="383"/>
          <ac:spMkLst>
            <pc:docMk/>
            <pc:sldMk cId="2165040769" sldId="283"/>
            <ac:spMk id="2" creationId="{A552A79F-270C-48B7-8256-C8C8429E8D2C}"/>
          </ac:spMkLst>
        </pc:spChg>
        <pc:spChg chg="del">
          <ac:chgData name="Kairika, Sreekar" userId="c26b0427-9edf-4885-a38e-41118e294aa7" providerId="ADAL" clId="{F0E40A2E-6721-8544-B4C3-220FF7779BBD}" dt="2024-12-06T20:18:04.589" v="199"/>
          <ac:spMkLst>
            <pc:docMk/>
            <pc:sldMk cId="2165040769" sldId="283"/>
            <ac:spMk id="3" creationId="{8A4A3DC4-B6E4-106B-C15D-CD1A3555B926}"/>
          </ac:spMkLst>
        </pc:spChg>
        <pc:picChg chg="add mod">
          <ac:chgData name="Kairika, Sreekar" userId="c26b0427-9edf-4885-a38e-41118e294aa7" providerId="ADAL" clId="{F0E40A2E-6721-8544-B4C3-220FF7779BBD}" dt="2024-12-06T20:37:36.218" v="383"/>
          <ac:picMkLst>
            <pc:docMk/>
            <pc:sldMk cId="2165040769" sldId="283"/>
            <ac:picMk id="4" creationId="{EB3E2BAA-52B5-2DA1-6B28-C471B0231578}"/>
          </ac:picMkLst>
        </pc:picChg>
      </pc:sldChg>
      <pc:sldChg chg="addSp delSp modSp add">
        <pc:chgData name="Kairika, Sreekar" userId="c26b0427-9edf-4885-a38e-41118e294aa7" providerId="ADAL" clId="{F0E40A2E-6721-8544-B4C3-220FF7779BBD}" dt="2024-12-06T20:37:36.218" v="383"/>
        <pc:sldMkLst>
          <pc:docMk/>
          <pc:sldMk cId="1959497725" sldId="284"/>
        </pc:sldMkLst>
        <pc:spChg chg="mod">
          <ac:chgData name="Kairika, Sreekar" userId="c26b0427-9edf-4885-a38e-41118e294aa7" providerId="ADAL" clId="{F0E40A2E-6721-8544-B4C3-220FF7779BBD}" dt="2024-12-06T20:37:36.218" v="383"/>
          <ac:spMkLst>
            <pc:docMk/>
            <pc:sldMk cId="1959497725" sldId="284"/>
            <ac:spMk id="2" creationId="{B2463167-9470-624F-37DF-447CE0F89D7B}"/>
          </ac:spMkLst>
        </pc:spChg>
        <pc:spChg chg="del">
          <ac:chgData name="Kairika, Sreekar" userId="c26b0427-9edf-4885-a38e-41118e294aa7" providerId="ADAL" clId="{F0E40A2E-6721-8544-B4C3-220FF7779BBD}" dt="2024-12-06T20:17:43.307" v="198"/>
          <ac:spMkLst>
            <pc:docMk/>
            <pc:sldMk cId="1959497725" sldId="284"/>
            <ac:spMk id="3" creationId="{4CF3D84F-CCA4-DE2C-01B0-1A99CFDCB7BB}"/>
          </ac:spMkLst>
        </pc:spChg>
        <pc:picChg chg="add mod">
          <ac:chgData name="Kairika, Sreekar" userId="c26b0427-9edf-4885-a38e-41118e294aa7" providerId="ADAL" clId="{F0E40A2E-6721-8544-B4C3-220FF7779BBD}" dt="2024-12-06T20:37:36.218" v="383"/>
          <ac:picMkLst>
            <pc:docMk/>
            <pc:sldMk cId="1959497725" sldId="284"/>
            <ac:picMk id="4" creationId="{A7A4CFE1-43CE-BC81-FF78-F49F3E64C7E5}"/>
          </ac:picMkLst>
        </pc:picChg>
      </pc:sldChg>
      <pc:sldChg chg="addSp delSp modSp add mod">
        <pc:chgData name="Kairika, Sreekar" userId="c26b0427-9edf-4885-a38e-41118e294aa7" providerId="ADAL" clId="{F0E40A2E-6721-8544-B4C3-220FF7779BBD}" dt="2024-12-06T20:37:36.218" v="383"/>
        <pc:sldMkLst>
          <pc:docMk/>
          <pc:sldMk cId="1141499822" sldId="285"/>
        </pc:sldMkLst>
        <pc:spChg chg="mod">
          <ac:chgData name="Kairika, Sreekar" userId="c26b0427-9edf-4885-a38e-41118e294aa7" providerId="ADAL" clId="{F0E40A2E-6721-8544-B4C3-220FF7779BBD}" dt="2024-12-06T20:37:36.218" v="383"/>
          <ac:spMkLst>
            <pc:docMk/>
            <pc:sldMk cId="1141499822" sldId="285"/>
            <ac:spMk id="2" creationId="{6DF08315-B6E6-7B3A-A59C-59F5C309C72D}"/>
          </ac:spMkLst>
        </pc:spChg>
        <pc:spChg chg="del mod">
          <ac:chgData name="Kairika, Sreekar" userId="c26b0427-9edf-4885-a38e-41118e294aa7" providerId="ADAL" clId="{F0E40A2E-6721-8544-B4C3-220FF7779BBD}" dt="2024-12-06T20:17:29.442" v="197"/>
          <ac:spMkLst>
            <pc:docMk/>
            <pc:sldMk cId="1141499822" sldId="285"/>
            <ac:spMk id="3" creationId="{C5E2D70F-7E0C-873A-550D-0C30E4DF0CFA}"/>
          </ac:spMkLst>
        </pc:spChg>
        <pc:picChg chg="add mod">
          <ac:chgData name="Kairika, Sreekar" userId="c26b0427-9edf-4885-a38e-41118e294aa7" providerId="ADAL" clId="{F0E40A2E-6721-8544-B4C3-220FF7779BBD}" dt="2024-12-06T20:37:36.218" v="383"/>
          <ac:picMkLst>
            <pc:docMk/>
            <pc:sldMk cId="1141499822" sldId="285"/>
            <ac:picMk id="4" creationId="{8561062C-4777-A0A2-5EFB-2F0E463E4479}"/>
          </ac:picMkLst>
        </pc:picChg>
      </pc:sldChg>
      <pc:sldChg chg="addSp delSp modSp new mod">
        <pc:chgData name="Kairika, Sreekar" userId="c26b0427-9edf-4885-a38e-41118e294aa7" providerId="ADAL" clId="{F0E40A2E-6721-8544-B4C3-220FF7779BBD}" dt="2024-12-06T21:01:24.389" v="900" actId="14100"/>
        <pc:sldMkLst>
          <pc:docMk/>
          <pc:sldMk cId="962916911" sldId="286"/>
        </pc:sldMkLst>
        <pc:spChg chg="mod">
          <ac:chgData name="Kairika, Sreekar" userId="c26b0427-9edf-4885-a38e-41118e294aa7" providerId="ADAL" clId="{F0E40A2E-6721-8544-B4C3-220FF7779BBD}" dt="2024-12-06T20:37:36.218" v="383"/>
          <ac:spMkLst>
            <pc:docMk/>
            <pc:sldMk cId="962916911" sldId="286"/>
            <ac:spMk id="2" creationId="{DF6D24CD-ACF1-100F-0E96-B4F7498EF5DF}"/>
          </ac:spMkLst>
        </pc:spChg>
        <pc:spChg chg="del">
          <ac:chgData name="Kairika, Sreekar" userId="c26b0427-9edf-4885-a38e-41118e294aa7" providerId="ADAL" clId="{F0E40A2E-6721-8544-B4C3-220FF7779BBD}" dt="2024-12-06T20:19:01.084" v="229"/>
          <ac:spMkLst>
            <pc:docMk/>
            <pc:sldMk cId="962916911" sldId="286"/>
            <ac:spMk id="3" creationId="{51AB8CDC-1A93-00BD-91FE-5B21057D4C4F}"/>
          </ac:spMkLst>
        </pc:spChg>
        <pc:picChg chg="add mod">
          <ac:chgData name="Kairika, Sreekar" userId="c26b0427-9edf-4885-a38e-41118e294aa7" providerId="ADAL" clId="{F0E40A2E-6721-8544-B4C3-220FF7779BBD}" dt="2024-12-06T21:01:24.389" v="900" actId="14100"/>
          <ac:picMkLst>
            <pc:docMk/>
            <pc:sldMk cId="962916911" sldId="286"/>
            <ac:picMk id="3" creationId="{D76AA517-FCAE-8DF8-7616-267BC72C1AAA}"/>
          </ac:picMkLst>
        </pc:picChg>
        <pc:picChg chg="add mod">
          <ac:chgData name="Kairika, Sreekar" userId="c26b0427-9edf-4885-a38e-41118e294aa7" providerId="ADAL" clId="{F0E40A2E-6721-8544-B4C3-220FF7779BBD}" dt="2024-12-06T21:01:08.152" v="892" actId="14100"/>
          <ac:picMkLst>
            <pc:docMk/>
            <pc:sldMk cId="962916911" sldId="286"/>
            <ac:picMk id="4" creationId="{26C20DE9-41C2-6AE4-CA57-1CD480B3D275}"/>
          </ac:picMkLst>
        </pc:picChg>
      </pc:sldChg>
      <pc:sldChg chg="addSp delSp modSp add mod">
        <pc:chgData name="Kairika, Sreekar" userId="c26b0427-9edf-4885-a38e-41118e294aa7" providerId="ADAL" clId="{F0E40A2E-6721-8544-B4C3-220FF7779BBD}" dt="2024-12-06T20:37:36.218" v="383"/>
        <pc:sldMkLst>
          <pc:docMk/>
          <pc:sldMk cId="2099125567" sldId="287"/>
        </pc:sldMkLst>
        <pc:spChg chg="mod">
          <ac:chgData name="Kairika, Sreekar" userId="c26b0427-9edf-4885-a38e-41118e294aa7" providerId="ADAL" clId="{F0E40A2E-6721-8544-B4C3-220FF7779BBD}" dt="2024-12-06T20:37:36.218" v="383"/>
          <ac:spMkLst>
            <pc:docMk/>
            <pc:sldMk cId="2099125567" sldId="287"/>
            <ac:spMk id="2" creationId="{A3760BF3-3BEB-3B5F-A28C-7E26ABB9F6DC}"/>
          </ac:spMkLst>
        </pc:spChg>
        <pc:spChg chg="del">
          <ac:chgData name="Kairika, Sreekar" userId="c26b0427-9edf-4885-a38e-41118e294aa7" providerId="ADAL" clId="{F0E40A2E-6721-8544-B4C3-220FF7779BBD}" dt="2024-12-06T20:21:07.289" v="242"/>
          <ac:spMkLst>
            <pc:docMk/>
            <pc:sldMk cId="2099125567" sldId="287"/>
            <ac:spMk id="3" creationId="{665FCD52-19D4-680D-F8AB-E6A1ADEE640B}"/>
          </ac:spMkLst>
        </pc:spChg>
        <pc:spChg chg="add mod">
          <ac:chgData name="Kairika, Sreekar" userId="c26b0427-9edf-4885-a38e-41118e294aa7" providerId="ADAL" clId="{F0E40A2E-6721-8544-B4C3-220FF7779BBD}" dt="2024-12-06T20:37:36.218" v="383"/>
          <ac:spMkLst>
            <pc:docMk/>
            <pc:sldMk cId="2099125567" sldId="287"/>
            <ac:spMk id="5" creationId="{F8DF1217-7994-AE5D-D5FD-5D63A47C7661}"/>
          </ac:spMkLst>
        </pc:spChg>
        <pc:picChg chg="add del mod">
          <ac:chgData name="Kairika, Sreekar" userId="c26b0427-9edf-4885-a38e-41118e294aa7" providerId="ADAL" clId="{F0E40A2E-6721-8544-B4C3-220FF7779BBD}" dt="2024-12-06T20:34:30.787" v="347" actId="21"/>
          <ac:picMkLst>
            <pc:docMk/>
            <pc:sldMk cId="2099125567" sldId="287"/>
            <ac:picMk id="4" creationId="{5B023A39-8662-881E-AEF7-D98E67CE86DE}"/>
          </ac:picMkLst>
        </pc:picChg>
        <pc:picChg chg="add del mod">
          <ac:chgData name="Kairika, Sreekar" userId="c26b0427-9edf-4885-a38e-41118e294aa7" providerId="ADAL" clId="{F0E40A2E-6721-8544-B4C3-220FF7779BBD}" dt="2024-12-06T20:35:21.617" v="360" actId="478"/>
          <ac:picMkLst>
            <pc:docMk/>
            <pc:sldMk cId="2099125567" sldId="287"/>
            <ac:picMk id="6" creationId="{3DD53FEB-1CE3-CB5B-E4E1-AD99DE77EC0F}"/>
          </ac:picMkLst>
        </pc:picChg>
        <pc:picChg chg="add mod">
          <ac:chgData name="Kairika, Sreekar" userId="c26b0427-9edf-4885-a38e-41118e294aa7" providerId="ADAL" clId="{F0E40A2E-6721-8544-B4C3-220FF7779BBD}" dt="2024-12-06T20:35:45.943" v="362" actId="1076"/>
          <ac:picMkLst>
            <pc:docMk/>
            <pc:sldMk cId="2099125567" sldId="287"/>
            <ac:picMk id="7" creationId="{DE11AECC-7E97-F533-10F0-81D19410B648}"/>
          </ac:picMkLst>
        </pc:picChg>
      </pc:sldChg>
      <pc:sldChg chg="addSp delSp modSp add del mod">
        <pc:chgData name="Kairika, Sreekar" userId="c26b0427-9edf-4885-a38e-41118e294aa7" providerId="ADAL" clId="{F0E40A2E-6721-8544-B4C3-220FF7779BBD}" dt="2024-12-06T21:02:54.938" v="917" actId="2696"/>
        <pc:sldMkLst>
          <pc:docMk/>
          <pc:sldMk cId="3647569417" sldId="288"/>
        </pc:sldMkLst>
        <pc:spChg chg="mod">
          <ac:chgData name="Kairika, Sreekar" userId="c26b0427-9edf-4885-a38e-41118e294aa7" providerId="ADAL" clId="{F0E40A2E-6721-8544-B4C3-220FF7779BBD}" dt="2024-12-06T20:37:36.218" v="383"/>
          <ac:spMkLst>
            <pc:docMk/>
            <pc:sldMk cId="3647569417" sldId="288"/>
            <ac:spMk id="2" creationId="{D0EE4F5D-3C17-76F8-D85B-03EA07F7980F}"/>
          </ac:spMkLst>
        </pc:spChg>
        <pc:spChg chg="mod">
          <ac:chgData name="Kairika, Sreekar" userId="c26b0427-9edf-4885-a38e-41118e294aa7" providerId="ADAL" clId="{F0E40A2E-6721-8544-B4C3-220FF7779BBD}" dt="2024-12-06T20:37:36.218" v="383"/>
          <ac:spMkLst>
            <pc:docMk/>
            <pc:sldMk cId="3647569417" sldId="288"/>
            <ac:spMk id="3" creationId="{80215A38-5C6C-9BA1-57C6-47C83757DFFB}"/>
          </ac:spMkLst>
        </pc:spChg>
        <pc:picChg chg="del">
          <ac:chgData name="Kairika, Sreekar" userId="c26b0427-9edf-4885-a38e-41118e294aa7" providerId="ADAL" clId="{F0E40A2E-6721-8544-B4C3-220FF7779BBD}" dt="2024-12-06T20:20:04.524" v="235" actId="478"/>
          <ac:picMkLst>
            <pc:docMk/>
            <pc:sldMk cId="3647569417" sldId="288"/>
            <ac:picMk id="4" creationId="{563F9771-0295-B208-614B-A3C92941D38E}"/>
          </ac:picMkLst>
        </pc:picChg>
        <pc:picChg chg="add mod">
          <ac:chgData name="Kairika, Sreekar" userId="c26b0427-9edf-4885-a38e-41118e294aa7" providerId="ADAL" clId="{F0E40A2E-6721-8544-B4C3-220FF7779BBD}" dt="2024-12-06T20:20:09.854" v="239" actId="1076"/>
          <ac:picMkLst>
            <pc:docMk/>
            <pc:sldMk cId="3647569417" sldId="288"/>
            <ac:picMk id="5" creationId="{02C2EBAE-E042-35D9-8A04-08D16BC3B246}"/>
          </ac:picMkLst>
        </pc:picChg>
      </pc:sldChg>
      <pc:sldChg chg="modSp new mod ord">
        <pc:chgData name="Kairika, Sreekar" userId="c26b0427-9edf-4885-a38e-41118e294aa7" providerId="ADAL" clId="{F0E40A2E-6721-8544-B4C3-220FF7779BBD}" dt="2024-12-06T20:38:46.570" v="420" actId="20577"/>
        <pc:sldMkLst>
          <pc:docMk/>
          <pc:sldMk cId="1734664232" sldId="289"/>
        </pc:sldMkLst>
        <pc:spChg chg="mod">
          <ac:chgData name="Kairika, Sreekar" userId="c26b0427-9edf-4885-a38e-41118e294aa7" providerId="ADAL" clId="{F0E40A2E-6721-8544-B4C3-220FF7779BBD}" dt="2024-12-06T20:38:15.657" v="399" actId="20577"/>
          <ac:spMkLst>
            <pc:docMk/>
            <pc:sldMk cId="1734664232" sldId="289"/>
            <ac:spMk id="2" creationId="{4C9AC7B7-F986-3102-66B2-5D94A12CC970}"/>
          </ac:spMkLst>
        </pc:spChg>
        <pc:spChg chg="mod">
          <ac:chgData name="Kairika, Sreekar" userId="c26b0427-9edf-4885-a38e-41118e294aa7" providerId="ADAL" clId="{F0E40A2E-6721-8544-B4C3-220FF7779BBD}" dt="2024-12-06T20:38:46.570" v="420" actId="20577"/>
          <ac:spMkLst>
            <pc:docMk/>
            <pc:sldMk cId="1734664232" sldId="289"/>
            <ac:spMk id="3" creationId="{1696C955-F984-FA98-6550-F67BD0013278}"/>
          </ac:spMkLst>
        </pc:spChg>
      </pc:sldChg>
      <pc:sldChg chg="addSp delSp modSp add mod">
        <pc:chgData name="Kairika, Sreekar" userId="c26b0427-9edf-4885-a38e-41118e294aa7" providerId="ADAL" clId="{F0E40A2E-6721-8544-B4C3-220FF7779BBD}" dt="2024-12-07T01:50:43.970" v="939" actId="1076"/>
        <pc:sldMkLst>
          <pc:docMk/>
          <pc:sldMk cId="3716141409" sldId="290"/>
        </pc:sldMkLst>
        <pc:spChg chg="del">
          <ac:chgData name="Kairika, Sreekar" userId="c26b0427-9edf-4885-a38e-41118e294aa7" providerId="ADAL" clId="{F0E40A2E-6721-8544-B4C3-220FF7779BBD}" dt="2024-12-06T21:02:46.282" v="915"/>
          <ac:spMkLst>
            <pc:docMk/>
            <pc:sldMk cId="3716141409" sldId="290"/>
            <ac:spMk id="3" creationId="{FD4A0AF3-76FA-B6FD-A562-54A73ACBD015}"/>
          </ac:spMkLst>
        </pc:spChg>
        <pc:picChg chg="mod">
          <ac:chgData name="Kairika, Sreekar" userId="c26b0427-9edf-4885-a38e-41118e294aa7" providerId="ADAL" clId="{F0E40A2E-6721-8544-B4C3-220FF7779BBD}" dt="2024-12-07T01:50:42.386" v="938" actId="1076"/>
          <ac:picMkLst>
            <pc:docMk/>
            <pc:sldMk cId="3716141409" sldId="290"/>
            <ac:picMk id="4" creationId="{A38AE1B8-7DAE-5950-5BA4-70A25A34DE3D}"/>
          </ac:picMkLst>
        </pc:picChg>
        <pc:picChg chg="add mod">
          <ac:chgData name="Kairika, Sreekar" userId="c26b0427-9edf-4885-a38e-41118e294aa7" providerId="ADAL" clId="{F0E40A2E-6721-8544-B4C3-220FF7779BBD}" dt="2024-12-07T01:50:43.970" v="939" actId="1076"/>
          <ac:picMkLst>
            <pc:docMk/>
            <pc:sldMk cId="3716141409" sldId="290"/>
            <ac:picMk id="5" creationId="{DE43D47A-858B-A438-C71E-C17DF17529B7}"/>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014DA0-EA97-48D9-9D29-E9E5336865D3}"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003D4E88-7340-4F37-941E-61D7E9226539}">
      <dgm:prSet/>
      <dgm:spPr/>
      <dgm:t>
        <a:bodyPr/>
        <a:lstStyle/>
        <a:p>
          <a:r>
            <a:rPr lang="en-US" dirty="0"/>
            <a:t>Cricket is a highly popular sport around the world. It generates vast data during matches, including player statistics, ball-by-ball details, weather conditions, and historical performance metrics.</a:t>
          </a:r>
        </a:p>
      </dgm:t>
    </dgm:pt>
    <dgm:pt modelId="{435E342A-F870-42E1-8205-09FF8684B6D2}" type="parTrans" cxnId="{5EBFA16C-53C0-4A4E-B399-04EAD134685D}">
      <dgm:prSet/>
      <dgm:spPr/>
      <dgm:t>
        <a:bodyPr/>
        <a:lstStyle/>
        <a:p>
          <a:endParaRPr lang="en-US"/>
        </a:p>
      </dgm:t>
    </dgm:pt>
    <dgm:pt modelId="{6995CD4F-8575-4A99-81A0-F88593A7F23A}" type="sibTrans" cxnId="{5EBFA16C-53C0-4A4E-B399-04EAD134685D}">
      <dgm:prSet/>
      <dgm:spPr/>
      <dgm:t>
        <a:bodyPr/>
        <a:lstStyle/>
        <a:p>
          <a:endParaRPr lang="en-US"/>
        </a:p>
      </dgm:t>
    </dgm:pt>
    <dgm:pt modelId="{71DD9A50-A0EB-49BF-B93B-5A900C2612A5}">
      <dgm:prSet/>
      <dgm:spPr/>
      <dgm:t>
        <a:bodyPr/>
        <a:lstStyle/>
        <a:p>
          <a:r>
            <a:rPr lang="en-US" dirty="0"/>
            <a:t>Analyzing this data comprehensively can provide valuable insights for teams, players, and enthusiasts. </a:t>
          </a:r>
        </a:p>
      </dgm:t>
    </dgm:pt>
    <dgm:pt modelId="{B66EC885-0391-402C-ABAE-DA1714253D6D}" type="parTrans" cxnId="{BE96D6D5-0D2C-48DC-A037-7C1DA7DBCE4F}">
      <dgm:prSet/>
      <dgm:spPr/>
      <dgm:t>
        <a:bodyPr/>
        <a:lstStyle/>
        <a:p>
          <a:endParaRPr lang="en-US"/>
        </a:p>
      </dgm:t>
    </dgm:pt>
    <dgm:pt modelId="{31AF4C97-6EEB-4273-85FB-5F0EA39497CD}" type="sibTrans" cxnId="{BE96D6D5-0D2C-48DC-A037-7C1DA7DBCE4F}">
      <dgm:prSet/>
      <dgm:spPr/>
      <dgm:t>
        <a:bodyPr/>
        <a:lstStyle/>
        <a:p>
          <a:endParaRPr lang="en-US"/>
        </a:p>
      </dgm:t>
    </dgm:pt>
    <dgm:pt modelId="{EEDE3AD7-E817-4F02-B410-566AE6E90E27}">
      <dgm:prSet/>
      <dgm:spPr/>
      <dgm:t>
        <a:bodyPr/>
        <a:lstStyle/>
        <a:p>
          <a:r>
            <a:rPr lang="en-US" dirty="0"/>
            <a:t>Traditional methods of cricket analysis often need to catch up in handling the sheer volume and complexity of this data. Therefore, we are trying to build  a robust and scalable cricket match analysis platform.</a:t>
          </a:r>
        </a:p>
      </dgm:t>
    </dgm:pt>
    <dgm:pt modelId="{0ECCB506-75F2-4658-896B-24EDD473935E}" type="parTrans" cxnId="{461D3DC5-D685-4C75-90F9-9A1EF977A088}">
      <dgm:prSet/>
      <dgm:spPr/>
      <dgm:t>
        <a:bodyPr/>
        <a:lstStyle/>
        <a:p>
          <a:endParaRPr lang="en-US"/>
        </a:p>
      </dgm:t>
    </dgm:pt>
    <dgm:pt modelId="{3BE7D0B9-7738-4EEB-B02D-E72D16A7471E}" type="sibTrans" cxnId="{461D3DC5-D685-4C75-90F9-9A1EF977A088}">
      <dgm:prSet/>
      <dgm:spPr/>
      <dgm:t>
        <a:bodyPr/>
        <a:lstStyle/>
        <a:p>
          <a:endParaRPr lang="en-US"/>
        </a:p>
      </dgm:t>
    </dgm:pt>
    <dgm:pt modelId="{8EEA52D1-4166-4959-BF25-0B0AB91CBBBA}" type="pres">
      <dgm:prSet presAssocID="{0B014DA0-EA97-48D9-9D29-E9E5336865D3}" presName="root" presStyleCnt="0">
        <dgm:presLayoutVars>
          <dgm:dir/>
          <dgm:resizeHandles val="exact"/>
        </dgm:presLayoutVars>
      </dgm:prSet>
      <dgm:spPr/>
    </dgm:pt>
    <dgm:pt modelId="{D232F867-718C-4C45-A662-A8FE1D0B5457}" type="pres">
      <dgm:prSet presAssocID="{003D4E88-7340-4F37-941E-61D7E9226539}" presName="compNode" presStyleCnt="0"/>
      <dgm:spPr/>
    </dgm:pt>
    <dgm:pt modelId="{0BD21A1E-0C06-4667-9B23-0FAACB2FBBD8}" type="pres">
      <dgm:prSet presAssocID="{003D4E88-7340-4F37-941E-61D7E9226539}" presName="bgRect" presStyleLbl="bgShp" presStyleIdx="0" presStyleCnt="3"/>
      <dgm:spPr/>
    </dgm:pt>
    <dgm:pt modelId="{40956D26-A738-4510-A0A6-2B3200D88CF6}" type="pres">
      <dgm:prSet presAssocID="{003D4E88-7340-4F37-941E-61D7E92265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icket"/>
        </a:ext>
      </dgm:extLst>
    </dgm:pt>
    <dgm:pt modelId="{3A3F413D-384D-41EE-B0C2-2B724B7743AA}" type="pres">
      <dgm:prSet presAssocID="{003D4E88-7340-4F37-941E-61D7E9226539}" presName="spaceRect" presStyleCnt="0"/>
      <dgm:spPr/>
    </dgm:pt>
    <dgm:pt modelId="{655FAFEA-0CCE-41A0-A4AC-FB80A2B98D7A}" type="pres">
      <dgm:prSet presAssocID="{003D4E88-7340-4F37-941E-61D7E9226539}" presName="parTx" presStyleLbl="revTx" presStyleIdx="0" presStyleCnt="3">
        <dgm:presLayoutVars>
          <dgm:chMax val="0"/>
          <dgm:chPref val="0"/>
        </dgm:presLayoutVars>
      </dgm:prSet>
      <dgm:spPr/>
    </dgm:pt>
    <dgm:pt modelId="{56776485-80B7-4658-987D-B83820F7160D}" type="pres">
      <dgm:prSet presAssocID="{6995CD4F-8575-4A99-81A0-F88593A7F23A}" presName="sibTrans" presStyleCnt="0"/>
      <dgm:spPr/>
    </dgm:pt>
    <dgm:pt modelId="{58120B2F-8EA8-4CE3-A1B8-41DCD43E99D7}" type="pres">
      <dgm:prSet presAssocID="{71DD9A50-A0EB-49BF-B93B-5A900C2612A5}" presName="compNode" presStyleCnt="0"/>
      <dgm:spPr/>
    </dgm:pt>
    <dgm:pt modelId="{BABB72EB-1229-46B6-A630-3ABE3BB0BBF1}" type="pres">
      <dgm:prSet presAssocID="{71DD9A50-A0EB-49BF-B93B-5A900C2612A5}" presName="bgRect" presStyleLbl="bgShp" presStyleIdx="1" presStyleCnt="3"/>
      <dgm:spPr/>
    </dgm:pt>
    <dgm:pt modelId="{D563B230-6756-434E-8624-11E44DEFA4BA}" type="pres">
      <dgm:prSet presAssocID="{71DD9A50-A0EB-49BF-B93B-5A900C2612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EE500E99-F034-4BB9-BE9A-6C1A0FC4A703}" type="pres">
      <dgm:prSet presAssocID="{71DD9A50-A0EB-49BF-B93B-5A900C2612A5}" presName="spaceRect" presStyleCnt="0"/>
      <dgm:spPr/>
    </dgm:pt>
    <dgm:pt modelId="{876F3D35-4882-4C6C-A2C3-188EED762310}" type="pres">
      <dgm:prSet presAssocID="{71DD9A50-A0EB-49BF-B93B-5A900C2612A5}" presName="parTx" presStyleLbl="revTx" presStyleIdx="1" presStyleCnt="3">
        <dgm:presLayoutVars>
          <dgm:chMax val="0"/>
          <dgm:chPref val="0"/>
        </dgm:presLayoutVars>
      </dgm:prSet>
      <dgm:spPr/>
    </dgm:pt>
    <dgm:pt modelId="{33D01A8A-084E-425E-9C18-B80F91891793}" type="pres">
      <dgm:prSet presAssocID="{31AF4C97-6EEB-4273-85FB-5F0EA39497CD}" presName="sibTrans" presStyleCnt="0"/>
      <dgm:spPr/>
    </dgm:pt>
    <dgm:pt modelId="{C865D824-840B-40CB-88E5-9208468CF8D3}" type="pres">
      <dgm:prSet presAssocID="{EEDE3AD7-E817-4F02-B410-566AE6E90E27}" presName="compNode" presStyleCnt="0"/>
      <dgm:spPr/>
    </dgm:pt>
    <dgm:pt modelId="{8B0B530C-81ED-4982-BB32-824A5C9E0C41}" type="pres">
      <dgm:prSet presAssocID="{EEDE3AD7-E817-4F02-B410-566AE6E90E27}" presName="bgRect" presStyleLbl="bgShp" presStyleIdx="2" presStyleCnt="3"/>
      <dgm:spPr/>
    </dgm:pt>
    <dgm:pt modelId="{079B89D7-2E10-4ACD-AEDB-F03BBF7F2BB3}" type="pres">
      <dgm:prSet presAssocID="{EEDE3AD7-E817-4F02-B410-566AE6E90E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icket bat and ball"/>
        </a:ext>
      </dgm:extLst>
    </dgm:pt>
    <dgm:pt modelId="{F587691B-917F-445E-AADF-5E9F1CF3A7B1}" type="pres">
      <dgm:prSet presAssocID="{EEDE3AD7-E817-4F02-B410-566AE6E90E27}" presName="spaceRect" presStyleCnt="0"/>
      <dgm:spPr/>
    </dgm:pt>
    <dgm:pt modelId="{237038D1-B6EB-4DC2-BF9A-37C8CAB4BCF3}" type="pres">
      <dgm:prSet presAssocID="{EEDE3AD7-E817-4F02-B410-566AE6E90E27}" presName="parTx" presStyleLbl="revTx" presStyleIdx="2" presStyleCnt="3">
        <dgm:presLayoutVars>
          <dgm:chMax val="0"/>
          <dgm:chPref val="0"/>
        </dgm:presLayoutVars>
      </dgm:prSet>
      <dgm:spPr/>
    </dgm:pt>
  </dgm:ptLst>
  <dgm:cxnLst>
    <dgm:cxn modelId="{AB7D4526-EBF0-1C48-82E9-3D1E23B40819}" type="presOf" srcId="{EEDE3AD7-E817-4F02-B410-566AE6E90E27}" destId="{237038D1-B6EB-4DC2-BF9A-37C8CAB4BCF3}" srcOrd="0" destOrd="0" presId="urn:microsoft.com/office/officeart/2018/2/layout/IconVerticalSolidList"/>
    <dgm:cxn modelId="{3FCBDC2A-E2B2-D745-94E9-47EC761BC4B6}" type="presOf" srcId="{003D4E88-7340-4F37-941E-61D7E9226539}" destId="{655FAFEA-0CCE-41A0-A4AC-FB80A2B98D7A}" srcOrd="0" destOrd="0" presId="urn:microsoft.com/office/officeart/2018/2/layout/IconVerticalSolidList"/>
    <dgm:cxn modelId="{5EBFA16C-53C0-4A4E-B399-04EAD134685D}" srcId="{0B014DA0-EA97-48D9-9D29-E9E5336865D3}" destId="{003D4E88-7340-4F37-941E-61D7E9226539}" srcOrd="0" destOrd="0" parTransId="{435E342A-F870-42E1-8205-09FF8684B6D2}" sibTransId="{6995CD4F-8575-4A99-81A0-F88593A7F23A}"/>
    <dgm:cxn modelId="{D1709395-F7EC-A34D-BC3A-F728E8642F88}" type="presOf" srcId="{71DD9A50-A0EB-49BF-B93B-5A900C2612A5}" destId="{876F3D35-4882-4C6C-A2C3-188EED762310}" srcOrd="0" destOrd="0" presId="urn:microsoft.com/office/officeart/2018/2/layout/IconVerticalSolidList"/>
    <dgm:cxn modelId="{461D3DC5-D685-4C75-90F9-9A1EF977A088}" srcId="{0B014DA0-EA97-48D9-9D29-E9E5336865D3}" destId="{EEDE3AD7-E817-4F02-B410-566AE6E90E27}" srcOrd="2" destOrd="0" parTransId="{0ECCB506-75F2-4658-896B-24EDD473935E}" sibTransId="{3BE7D0B9-7738-4EEB-B02D-E72D16A7471E}"/>
    <dgm:cxn modelId="{BE96D6D5-0D2C-48DC-A037-7C1DA7DBCE4F}" srcId="{0B014DA0-EA97-48D9-9D29-E9E5336865D3}" destId="{71DD9A50-A0EB-49BF-B93B-5A900C2612A5}" srcOrd="1" destOrd="0" parTransId="{B66EC885-0391-402C-ABAE-DA1714253D6D}" sibTransId="{31AF4C97-6EEB-4273-85FB-5F0EA39497CD}"/>
    <dgm:cxn modelId="{91CF9CDC-77C8-E240-8685-B05D5E2A4192}" type="presOf" srcId="{0B014DA0-EA97-48D9-9D29-E9E5336865D3}" destId="{8EEA52D1-4166-4959-BF25-0B0AB91CBBBA}" srcOrd="0" destOrd="0" presId="urn:microsoft.com/office/officeart/2018/2/layout/IconVerticalSolidList"/>
    <dgm:cxn modelId="{63C488FA-ED4F-294A-AA22-E9EB6EFBA4C5}" type="presParOf" srcId="{8EEA52D1-4166-4959-BF25-0B0AB91CBBBA}" destId="{D232F867-718C-4C45-A662-A8FE1D0B5457}" srcOrd="0" destOrd="0" presId="urn:microsoft.com/office/officeart/2018/2/layout/IconVerticalSolidList"/>
    <dgm:cxn modelId="{479F1A9E-1902-C140-BABE-BCDCBC1C24E7}" type="presParOf" srcId="{D232F867-718C-4C45-A662-A8FE1D0B5457}" destId="{0BD21A1E-0C06-4667-9B23-0FAACB2FBBD8}" srcOrd="0" destOrd="0" presId="urn:microsoft.com/office/officeart/2018/2/layout/IconVerticalSolidList"/>
    <dgm:cxn modelId="{6661EB0A-A761-1F4D-8381-84DDA8DE533A}" type="presParOf" srcId="{D232F867-718C-4C45-A662-A8FE1D0B5457}" destId="{40956D26-A738-4510-A0A6-2B3200D88CF6}" srcOrd="1" destOrd="0" presId="urn:microsoft.com/office/officeart/2018/2/layout/IconVerticalSolidList"/>
    <dgm:cxn modelId="{72152980-6B5E-7B48-9362-A64DDA5209F4}" type="presParOf" srcId="{D232F867-718C-4C45-A662-A8FE1D0B5457}" destId="{3A3F413D-384D-41EE-B0C2-2B724B7743AA}" srcOrd="2" destOrd="0" presId="urn:microsoft.com/office/officeart/2018/2/layout/IconVerticalSolidList"/>
    <dgm:cxn modelId="{D6A51BD2-77C3-704A-8D4E-D6BCFEA34A53}" type="presParOf" srcId="{D232F867-718C-4C45-A662-A8FE1D0B5457}" destId="{655FAFEA-0CCE-41A0-A4AC-FB80A2B98D7A}" srcOrd="3" destOrd="0" presId="urn:microsoft.com/office/officeart/2018/2/layout/IconVerticalSolidList"/>
    <dgm:cxn modelId="{32BC9E05-2CE3-1F4E-8336-EDDBFA8BDE1A}" type="presParOf" srcId="{8EEA52D1-4166-4959-BF25-0B0AB91CBBBA}" destId="{56776485-80B7-4658-987D-B83820F7160D}" srcOrd="1" destOrd="0" presId="urn:microsoft.com/office/officeart/2018/2/layout/IconVerticalSolidList"/>
    <dgm:cxn modelId="{17FD75BB-2272-BA4A-8EE6-BDA7473722CF}" type="presParOf" srcId="{8EEA52D1-4166-4959-BF25-0B0AB91CBBBA}" destId="{58120B2F-8EA8-4CE3-A1B8-41DCD43E99D7}" srcOrd="2" destOrd="0" presId="urn:microsoft.com/office/officeart/2018/2/layout/IconVerticalSolidList"/>
    <dgm:cxn modelId="{A8F5D4A5-63BA-394C-9E1E-BDCAF72C3AA7}" type="presParOf" srcId="{58120B2F-8EA8-4CE3-A1B8-41DCD43E99D7}" destId="{BABB72EB-1229-46B6-A630-3ABE3BB0BBF1}" srcOrd="0" destOrd="0" presId="urn:microsoft.com/office/officeart/2018/2/layout/IconVerticalSolidList"/>
    <dgm:cxn modelId="{3EC9034C-BCD1-CD45-8E0E-A8A680B926B2}" type="presParOf" srcId="{58120B2F-8EA8-4CE3-A1B8-41DCD43E99D7}" destId="{D563B230-6756-434E-8624-11E44DEFA4BA}" srcOrd="1" destOrd="0" presId="urn:microsoft.com/office/officeart/2018/2/layout/IconVerticalSolidList"/>
    <dgm:cxn modelId="{74F3170B-9D38-E645-9EE4-E36DC8321574}" type="presParOf" srcId="{58120B2F-8EA8-4CE3-A1B8-41DCD43E99D7}" destId="{EE500E99-F034-4BB9-BE9A-6C1A0FC4A703}" srcOrd="2" destOrd="0" presId="urn:microsoft.com/office/officeart/2018/2/layout/IconVerticalSolidList"/>
    <dgm:cxn modelId="{C8DADA2A-3694-8E46-AEF4-FB038AB6983B}" type="presParOf" srcId="{58120B2F-8EA8-4CE3-A1B8-41DCD43E99D7}" destId="{876F3D35-4882-4C6C-A2C3-188EED762310}" srcOrd="3" destOrd="0" presId="urn:microsoft.com/office/officeart/2018/2/layout/IconVerticalSolidList"/>
    <dgm:cxn modelId="{77B79FB3-02B0-4647-8C01-46FD718B0FD1}" type="presParOf" srcId="{8EEA52D1-4166-4959-BF25-0B0AB91CBBBA}" destId="{33D01A8A-084E-425E-9C18-B80F91891793}" srcOrd="3" destOrd="0" presId="urn:microsoft.com/office/officeart/2018/2/layout/IconVerticalSolidList"/>
    <dgm:cxn modelId="{89A935B4-FC22-4E48-835A-3CA77FB92C6B}" type="presParOf" srcId="{8EEA52D1-4166-4959-BF25-0B0AB91CBBBA}" destId="{C865D824-840B-40CB-88E5-9208468CF8D3}" srcOrd="4" destOrd="0" presId="urn:microsoft.com/office/officeart/2018/2/layout/IconVerticalSolidList"/>
    <dgm:cxn modelId="{38F36F26-87E0-1F48-99AA-8D29C0111DFF}" type="presParOf" srcId="{C865D824-840B-40CB-88E5-9208468CF8D3}" destId="{8B0B530C-81ED-4982-BB32-824A5C9E0C41}" srcOrd="0" destOrd="0" presId="urn:microsoft.com/office/officeart/2018/2/layout/IconVerticalSolidList"/>
    <dgm:cxn modelId="{3A430E87-091D-A34A-A68B-BEEF595991CF}" type="presParOf" srcId="{C865D824-840B-40CB-88E5-9208468CF8D3}" destId="{079B89D7-2E10-4ACD-AEDB-F03BBF7F2BB3}" srcOrd="1" destOrd="0" presId="urn:microsoft.com/office/officeart/2018/2/layout/IconVerticalSolidList"/>
    <dgm:cxn modelId="{101ECB4E-7E47-0B42-BFCD-D00A3C8A114A}" type="presParOf" srcId="{C865D824-840B-40CB-88E5-9208468CF8D3}" destId="{F587691B-917F-445E-AADF-5E9F1CF3A7B1}" srcOrd="2" destOrd="0" presId="urn:microsoft.com/office/officeart/2018/2/layout/IconVerticalSolidList"/>
    <dgm:cxn modelId="{80736301-E572-2148-8AF3-3EC389CFF495}" type="presParOf" srcId="{C865D824-840B-40CB-88E5-9208468CF8D3}" destId="{237038D1-B6EB-4DC2-BF9A-37C8CAB4BC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014DA0-EA97-48D9-9D29-E9E5336865D3}"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03D4E88-7340-4F37-941E-61D7E9226539}">
      <dgm:prSet/>
      <dgm:spPr/>
      <dgm:t>
        <a:bodyPr/>
        <a:lstStyle/>
        <a:p>
          <a:r>
            <a:rPr lang="en-US" b="0" i="0" dirty="0"/>
            <a:t>Traditional cricket analysis often relied on manual data collection and simple statistical methods, limiting the depth and scalability of insights. </a:t>
          </a:r>
          <a:endParaRPr lang="en-US" dirty="0"/>
        </a:p>
      </dgm:t>
    </dgm:pt>
    <dgm:pt modelId="{435E342A-F870-42E1-8205-09FF8684B6D2}" type="parTrans" cxnId="{5EBFA16C-53C0-4A4E-B399-04EAD134685D}">
      <dgm:prSet/>
      <dgm:spPr/>
      <dgm:t>
        <a:bodyPr/>
        <a:lstStyle/>
        <a:p>
          <a:endParaRPr lang="en-US"/>
        </a:p>
      </dgm:t>
    </dgm:pt>
    <dgm:pt modelId="{6995CD4F-8575-4A99-81A0-F88593A7F23A}" type="sibTrans" cxnId="{5EBFA16C-53C0-4A4E-B399-04EAD134685D}">
      <dgm:prSet/>
      <dgm:spPr/>
      <dgm:t>
        <a:bodyPr/>
        <a:lstStyle/>
        <a:p>
          <a:endParaRPr lang="en-US"/>
        </a:p>
      </dgm:t>
    </dgm:pt>
    <dgm:pt modelId="{71DD9A50-A0EB-49BF-B93B-5A900C2612A5}">
      <dgm:prSet/>
      <dgm:spPr/>
      <dgm:t>
        <a:bodyPr/>
        <a:lstStyle/>
        <a:p>
          <a:r>
            <a:rPr lang="en-US" b="0" i="0"/>
            <a:t>However, with the integration of advanced data analytics, big data technologies like Google Cloud Platform (GCP), and PySpark, we can now process and analyze large volumes of cricket data in real-time, providing teams and analysts with more detailed, actionable insights</a:t>
          </a:r>
          <a:endParaRPr lang="en-US"/>
        </a:p>
      </dgm:t>
    </dgm:pt>
    <dgm:pt modelId="{B66EC885-0391-402C-ABAE-DA1714253D6D}" type="parTrans" cxnId="{BE96D6D5-0D2C-48DC-A037-7C1DA7DBCE4F}">
      <dgm:prSet/>
      <dgm:spPr/>
      <dgm:t>
        <a:bodyPr/>
        <a:lstStyle/>
        <a:p>
          <a:endParaRPr lang="en-US"/>
        </a:p>
      </dgm:t>
    </dgm:pt>
    <dgm:pt modelId="{31AF4C97-6EEB-4273-85FB-5F0EA39497CD}" type="sibTrans" cxnId="{BE96D6D5-0D2C-48DC-A037-7C1DA7DBCE4F}">
      <dgm:prSet/>
      <dgm:spPr/>
      <dgm:t>
        <a:bodyPr/>
        <a:lstStyle/>
        <a:p>
          <a:endParaRPr lang="en-US"/>
        </a:p>
      </dgm:t>
    </dgm:pt>
    <dgm:pt modelId="{8EEA52D1-4166-4959-BF25-0B0AB91CBBBA}" type="pres">
      <dgm:prSet presAssocID="{0B014DA0-EA97-48D9-9D29-E9E5336865D3}" presName="root" presStyleCnt="0">
        <dgm:presLayoutVars>
          <dgm:dir/>
          <dgm:resizeHandles val="exact"/>
        </dgm:presLayoutVars>
      </dgm:prSet>
      <dgm:spPr/>
    </dgm:pt>
    <dgm:pt modelId="{D232F867-718C-4C45-A662-A8FE1D0B5457}" type="pres">
      <dgm:prSet presAssocID="{003D4E88-7340-4F37-941E-61D7E9226539}" presName="compNode" presStyleCnt="0"/>
      <dgm:spPr/>
    </dgm:pt>
    <dgm:pt modelId="{0BD21A1E-0C06-4667-9B23-0FAACB2FBBD8}" type="pres">
      <dgm:prSet presAssocID="{003D4E88-7340-4F37-941E-61D7E9226539}" presName="bgRect" presStyleLbl="bgShp" presStyleIdx="0" presStyleCnt="2"/>
      <dgm:spPr/>
    </dgm:pt>
    <dgm:pt modelId="{40956D26-A738-4510-A0A6-2B3200D88CF6}" type="pres">
      <dgm:prSet presAssocID="{003D4E88-7340-4F37-941E-61D7E92265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icket"/>
        </a:ext>
      </dgm:extLst>
    </dgm:pt>
    <dgm:pt modelId="{3A3F413D-384D-41EE-B0C2-2B724B7743AA}" type="pres">
      <dgm:prSet presAssocID="{003D4E88-7340-4F37-941E-61D7E9226539}" presName="spaceRect" presStyleCnt="0"/>
      <dgm:spPr/>
    </dgm:pt>
    <dgm:pt modelId="{655FAFEA-0CCE-41A0-A4AC-FB80A2B98D7A}" type="pres">
      <dgm:prSet presAssocID="{003D4E88-7340-4F37-941E-61D7E9226539}" presName="parTx" presStyleLbl="revTx" presStyleIdx="0" presStyleCnt="2">
        <dgm:presLayoutVars>
          <dgm:chMax val="0"/>
          <dgm:chPref val="0"/>
        </dgm:presLayoutVars>
      </dgm:prSet>
      <dgm:spPr/>
    </dgm:pt>
    <dgm:pt modelId="{56776485-80B7-4658-987D-B83820F7160D}" type="pres">
      <dgm:prSet presAssocID="{6995CD4F-8575-4A99-81A0-F88593A7F23A}" presName="sibTrans" presStyleCnt="0"/>
      <dgm:spPr/>
    </dgm:pt>
    <dgm:pt modelId="{58120B2F-8EA8-4CE3-A1B8-41DCD43E99D7}" type="pres">
      <dgm:prSet presAssocID="{71DD9A50-A0EB-49BF-B93B-5A900C2612A5}" presName="compNode" presStyleCnt="0"/>
      <dgm:spPr/>
    </dgm:pt>
    <dgm:pt modelId="{BABB72EB-1229-46B6-A630-3ABE3BB0BBF1}" type="pres">
      <dgm:prSet presAssocID="{71DD9A50-A0EB-49BF-B93B-5A900C2612A5}" presName="bgRect" presStyleLbl="bgShp" presStyleIdx="1" presStyleCnt="2"/>
      <dgm:spPr/>
    </dgm:pt>
    <dgm:pt modelId="{D563B230-6756-434E-8624-11E44DEFA4BA}" type="pres">
      <dgm:prSet presAssocID="{71DD9A50-A0EB-49BF-B93B-5A900C2612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EE500E99-F034-4BB9-BE9A-6C1A0FC4A703}" type="pres">
      <dgm:prSet presAssocID="{71DD9A50-A0EB-49BF-B93B-5A900C2612A5}" presName="spaceRect" presStyleCnt="0"/>
      <dgm:spPr/>
    </dgm:pt>
    <dgm:pt modelId="{876F3D35-4882-4C6C-A2C3-188EED762310}" type="pres">
      <dgm:prSet presAssocID="{71DD9A50-A0EB-49BF-B93B-5A900C2612A5}" presName="parTx" presStyleLbl="revTx" presStyleIdx="1" presStyleCnt="2">
        <dgm:presLayoutVars>
          <dgm:chMax val="0"/>
          <dgm:chPref val="0"/>
        </dgm:presLayoutVars>
      </dgm:prSet>
      <dgm:spPr/>
    </dgm:pt>
  </dgm:ptLst>
  <dgm:cxnLst>
    <dgm:cxn modelId="{225B910E-9463-FC46-9ED8-F036EC41A265}" type="presOf" srcId="{003D4E88-7340-4F37-941E-61D7E9226539}" destId="{655FAFEA-0CCE-41A0-A4AC-FB80A2B98D7A}" srcOrd="0" destOrd="0" presId="urn:microsoft.com/office/officeart/2018/2/layout/IconVerticalSolidList"/>
    <dgm:cxn modelId="{95D82F2F-B5E5-DF41-AF84-E9EB74879961}" type="presOf" srcId="{71DD9A50-A0EB-49BF-B93B-5A900C2612A5}" destId="{876F3D35-4882-4C6C-A2C3-188EED762310}" srcOrd="0" destOrd="0" presId="urn:microsoft.com/office/officeart/2018/2/layout/IconVerticalSolidList"/>
    <dgm:cxn modelId="{5EBFA16C-53C0-4A4E-B399-04EAD134685D}" srcId="{0B014DA0-EA97-48D9-9D29-E9E5336865D3}" destId="{003D4E88-7340-4F37-941E-61D7E9226539}" srcOrd="0" destOrd="0" parTransId="{435E342A-F870-42E1-8205-09FF8684B6D2}" sibTransId="{6995CD4F-8575-4A99-81A0-F88593A7F23A}"/>
    <dgm:cxn modelId="{D168D5BE-8300-6644-87A0-56454DE3AC2E}" type="presOf" srcId="{0B014DA0-EA97-48D9-9D29-E9E5336865D3}" destId="{8EEA52D1-4166-4959-BF25-0B0AB91CBBBA}" srcOrd="0" destOrd="0" presId="urn:microsoft.com/office/officeart/2018/2/layout/IconVerticalSolidList"/>
    <dgm:cxn modelId="{BE96D6D5-0D2C-48DC-A037-7C1DA7DBCE4F}" srcId="{0B014DA0-EA97-48D9-9D29-E9E5336865D3}" destId="{71DD9A50-A0EB-49BF-B93B-5A900C2612A5}" srcOrd="1" destOrd="0" parTransId="{B66EC885-0391-402C-ABAE-DA1714253D6D}" sibTransId="{31AF4C97-6EEB-4273-85FB-5F0EA39497CD}"/>
    <dgm:cxn modelId="{40B95FD7-223A-AA4D-872C-FC0DCB8F814E}" type="presParOf" srcId="{8EEA52D1-4166-4959-BF25-0B0AB91CBBBA}" destId="{D232F867-718C-4C45-A662-A8FE1D0B5457}" srcOrd="0" destOrd="0" presId="urn:microsoft.com/office/officeart/2018/2/layout/IconVerticalSolidList"/>
    <dgm:cxn modelId="{0F6198F4-283D-584A-B5A0-C34A985E253C}" type="presParOf" srcId="{D232F867-718C-4C45-A662-A8FE1D0B5457}" destId="{0BD21A1E-0C06-4667-9B23-0FAACB2FBBD8}" srcOrd="0" destOrd="0" presId="urn:microsoft.com/office/officeart/2018/2/layout/IconVerticalSolidList"/>
    <dgm:cxn modelId="{32B9C953-1D97-6D4D-8EE9-D67685EE3941}" type="presParOf" srcId="{D232F867-718C-4C45-A662-A8FE1D0B5457}" destId="{40956D26-A738-4510-A0A6-2B3200D88CF6}" srcOrd="1" destOrd="0" presId="urn:microsoft.com/office/officeart/2018/2/layout/IconVerticalSolidList"/>
    <dgm:cxn modelId="{12D06340-F7DB-6E4C-BCC5-3005C5D7DA34}" type="presParOf" srcId="{D232F867-718C-4C45-A662-A8FE1D0B5457}" destId="{3A3F413D-384D-41EE-B0C2-2B724B7743AA}" srcOrd="2" destOrd="0" presId="urn:microsoft.com/office/officeart/2018/2/layout/IconVerticalSolidList"/>
    <dgm:cxn modelId="{1D3730D8-4774-4647-B0D3-C05FA009A652}" type="presParOf" srcId="{D232F867-718C-4C45-A662-A8FE1D0B5457}" destId="{655FAFEA-0CCE-41A0-A4AC-FB80A2B98D7A}" srcOrd="3" destOrd="0" presId="urn:microsoft.com/office/officeart/2018/2/layout/IconVerticalSolidList"/>
    <dgm:cxn modelId="{AECDEBD0-3FCC-8E47-B864-62D4059F252B}" type="presParOf" srcId="{8EEA52D1-4166-4959-BF25-0B0AB91CBBBA}" destId="{56776485-80B7-4658-987D-B83820F7160D}" srcOrd="1" destOrd="0" presId="urn:microsoft.com/office/officeart/2018/2/layout/IconVerticalSolidList"/>
    <dgm:cxn modelId="{F5D5930B-7EEB-9648-B925-44BE45732533}" type="presParOf" srcId="{8EEA52D1-4166-4959-BF25-0B0AB91CBBBA}" destId="{58120B2F-8EA8-4CE3-A1B8-41DCD43E99D7}" srcOrd="2" destOrd="0" presId="urn:microsoft.com/office/officeart/2018/2/layout/IconVerticalSolidList"/>
    <dgm:cxn modelId="{77ADE54A-A994-934E-BC3C-790163377549}" type="presParOf" srcId="{58120B2F-8EA8-4CE3-A1B8-41DCD43E99D7}" destId="{BABB72EB-1229-46B6-A630-3ABE3BB0BBF1}" srcOrd="0" destOrd="0" presId="urn:microsoft.com/office/officeart/2018/2/layout/IconVerticalSolidList"/>
    <dgm:cxn modelId="{2B7BA680-28AA-1B47-88BA-89354B082A5C}" type="presParOf" srcId="{58120B2F-8EA8-4CE3-A1B8-41DCD43E99D7}" destId="{D563B230-6756-434E-8624-11E44DEFA4BA}" srcOrd="1" destOrd="0" presId="urn:microsoft.com/office/officeart/2018/2/layout/IconVerticalSolidList"/>
    <dgm:cxn modelId="{C777F8AA-0351-0D40-A41E-615B4A678142}" type="presParOf" srcId="{58120B2F-8EA8-4CE3-A1B8-41DCD43E99D7}" destId="{EE500E99-F034-4BB9-BE9A-6C1A0FC4A703}" srcOrd="2" destOrd="0" presId="urn:microsoft.com/office/officeart/2018/2/layout/IconVerticalSolidList"/>
    <dgm:cxn modelId="{7B218E6F-B077-2F43-B253-7484F3F152C3}" type="presParOf" srcId="{58120B2F-8EA8-4CE3-A1B8-41DCD43E99D7}" destId="{876F3D35-4882-4C6C-A2C3-188EED7623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038779-A97F-404E-B709-50AE8B5F1B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95DDD48-3915-4E14-8EEC-662FE5B47560}">
      <dgm:prSet/>
      <dgm:spPr/>
      <dgm:t>
        <a:bodyPr/>
        <a:lstStyle/>
        <a:p>
          <a:pPr>
            <a:lnSpc>
              <a:spcPct val="100000"/>
            </a:lnSpc>
          </a:pPr>
          <a:r>
            <a:rPr lang="en-US" b="0" i="0"/>
            <a:t>Google Cloud Platform(GCP)</a:t>
          </a:r>
          <a:endParaRPr lang="en-US"/>
        </a:p>
      </dgm:t>
    </dgm:pt>
    <dgm:pt modelId="{54E89EE8-80BB-4ECE-A55C-EEF5E5C1B9F8}" type="parTrans" cxnId="{3DF97147-E925-4385-BBA5-9B0E909EE6F3}">
      <dgm:prSet/>
      <dgm:spPr/>
      <dgm:t>
        <a:bodyPr/>
        <a:lstStyle/>
        <a:p>
          <a:endParaRPr lang="en-US"/>
        </a:p>
      </dgm:t>
    </dgm:pt>
    <dgm:pt modelId="{93A79B4D-2618-4ADF-8586-9592827A1169}" type="sibTrans" cxnId="{3DF97147-E925-4385-BBA5-9B0E909EE6F3}">
      <dgm:prSet/>
      <dgm:spPr/>
      <dgm:t>
        <a:bodyPr/>
        <a:lstStyle/>
        <a:p>
          <a:endParaRPr lang="en-US"/>
        </a:p>
      </dgm:t>
    </dgm:pt>
    <dgm:pt modelId="{D23B9350-E8CD-47A7-9DDA-44CE8FED4A1C}">
      <dgm:prSet/>
      <dgm:spPr/>
      <dgm:t>
        <a:bodyPr/>
        <a:lstStyle/>
        <a:p>
          <a:pPr>
            <a:lnSpc>
              <a:spcPct val="100000"/>
            </a:lnSpc>
          </a:pPr>
          <a:r>
            <a:rPr lang="en-US" b="0" i="0" dirty="0"/>
            <a:t>Google Cloud </a:t>
          </a:r>
          <a:r>
            <a:rPr lang="en-US" b="0" i="0" dirty="0" err="1"/>
            <a:t>DataProc</a:t>
          </a:r>
          <a:endParaRPr lang="en-US" dirty="0"/>
        </a:p>
      </dgm:t>
    </dgm:pt>
    <dgm:pt modelId="{107CC5FF-8A83-4C1B-8E77-6C20F5B63F13}" type="parTrans" cxnId="{F842D5EC-40D1-4B60-81B9-81344F223B5A}">
      <dgm:prSet/>
      <dgm:spPr/>
      <dgm:t>
        <a:bodyPr/>
        <a:lstStyle/>
        <a:p>
          <a:endParaRPr lang="en-US"/>
        </a:p>
      </dgm:t>
    </dgm:pt>
    <dgm:pt modelId="{DDACDC3F-22DD-4C49-822B-3233ED791F7E}" type="sibTrans" cxnId="{F842D5EC-40D1-4B60-81B9-81344F223B5A}">
      <dgm:prSet/>
      <dgm:spPr/>
      <dgm:t>
        <a:bodyPr/>
        <a:lstStyle/>
        <a:p>
          <a:endParaRPr lang="en-US"/>
        </a:p>
      </dgm:t>
    </dgm:pt>
    <dgm:pt modelId="{6DDC18AC-E0B4-496D-80E7-338F2E1EC41E}">
      <dgm:prSet/>
      <dgm:spPr/>
      <dgm:t>
        <a:bodyPr/>
        <a:lstStyle/>
        <a:p>
          <a:pPr>
            <a:lnSpc>
              <a:spcPct val="100000"/>
            </a:lnSpc>
          </a:pPr>
          <a:r>
            <a:rPr lang="en-US" dirty="0"/>
            <a:t>Python</a:t>
          </a:r>
        </a:p>
      </dgm:t>
    </dgm:pt>
    <dgm:pt modelId="{239A3B9E-FE54-4907-9CD9-2F1131D46202}" type="parTrans" cxnId="{5BA37240-C450-4A9A-BAD8-4F6520BEE4EA}">
      <dgm:prSet/>
      <dgm:spPr/>
      <dgm:t>
        <a:bodyPr/>
        <a:lstStyle/>
        <a:p>
          <a:endParaRPr lang="en-US"/>
        </a:p>
      </dgm:t>
    </dgm:pt>
    <dgm:pt modelId="{FF15A2D9-0A18-4D73-887B-27EA18B15B19}" type="sibTrans" cxnId="{5BA37240-C450-4A9A-BAD8-4F6520BEE4EA}">
      <dgm:prSet/>
      <dgm:spPr/>
      <dgm:t>
        <a:bodyPr/>
        <a:lstStyle/>
        <a:p>
          <a:endParaRPr lang="en-US"/>
        </a:p>
      </dgm:t>
    </dgm:pt>
    <dgm:pt modelId="{FCAA95E8-6A12-43AF-B6A8-8FEE06B86D8F}">
      <dgm:prSet/>
      <dgm:spPr/>
      <dgm:t>
        <a:bodyPr/>
        <a:lstStyle/>
        <a:p>
          <a:pPr>
            <a:lnSpc>
              <a:spcPct val="100000"/>
            </a:lnSpc>
          </a:pPr>
          <a:r>
            <a:rPr lang="en-US" b="0" i="0" dirty="0" err="1"/>
            <a:t>Jupyter</a:t>
          </a:r>
          <a:r>
            <a:rPr lang="en-US" b="0" i="0" dirty="0"/>
            <a:t> Notebook</a:t>
          </a:r>
          <a:endParaRPr lang="en-US" dirty="0"/>
        </a:p>
      </dgm:t>
    </dgm:pt>
    <dgm:pt modelId="{DC297835-FC34-4DFB-9A7C-FF35F8443E0B}" type="parTrans" cxnId="{D980C6B7-5530-49B1-8048-1FABB6857323}">
      <dgm:prSet/>
      <dgm:spPr/>
      <dgm:t>
        <a:bodyPr/>
        <a:lstStyle/>
        <a:p>
          <a:endParaRPr lang="en-US"/>
        </a:p>
      </dgm:t>
    </dgm:pt>
    <dgm:pt modelId="{C467BA36-C34A-4323-9E76-793138FAFAC4}" type="sibTrans" cxnId="{D980C6B7-5530-49B1-8048-1FABB6857323}">
      <dgm:prSet/>
      <dgm:spPr/>
      <dgm:t>
        <a:bodyPr/>
        <a:lstStyle/>
        <a:p>
          <a:endParaRPr lang="en-US"/>
        </a:p>
      </dgm:t>
    </dgm:pt>
    <dgm:pt modelId="{8F83CED3-1E45-4979-8AF7-BF7EF2380388}">
      <dgm:prSet/>
      <dgm:spPr/>
      <dgm:t>
        <a:bodyPr/>
        <a:lstStyle/>
        <a:p>
          <a:pPr>
            <a:lnSpc>
              <a:spcPct val="100000"/>
            </a:lnSpc>
          </a:pPr>
          <a:r>
            <a:rPr lang="en-US" b="0" i="0"/>
            <a:t>PySpark SQL</a:t>
          </a:r>
          <a:endParaRPr lang="en-US"/>
        </a:p>
      </dgm:t>
    </dgm:pt>
    <dgm:pt modelId="{DCB790B7-6E72-41AA-80AD-72A6D524B3DB}" type="parTrans" cxnId="{860FF943-05E1-4BB0-B3C9-B3986A935E20}">
      <dgm:prSet/>
      <dgm:spPr/>
      <dgm:t>
        <a:bodyPr/>
        <a:lstStyle/>
        <a:p>
          <a:endParaRPr lang="en-US"/>
        </a:p>
      </dgm:t>
    </dgm:pt>
    <dgm:pt modelId="{026CBE21-1DA4-48F2-BA5E-144D01C2CBC5}" type="sibTrans" cxnId="{860FF943-05E1-4BB0-B3C9-B3986A935E20}">
      <dgm:prSet/>
      <dgm:spPr/>
      <dgm:t>
        <a:bodyPr/>
        <a:lstStyle/>
        <a:p>
          <a:endParaRPr lang="en-US"/>
        </a:p>
      </dgm:t>
    </dgm:pt>
    <dgm:pt modelId="{B3837DE8-9996-2042-ADAE-295495742A5E}">
      <dgm:prSet/>
      <dgm:spPr/>
      <dgm:t>
        <a:bodyPr/>
        <a:lstStyle/>
        <a:p>
          <a:pPr>
            <a:lnSpc>
              <a:spcPct val="100000"/>
            </a:lnSpc>
          </a:pPr>
          <a:r>
            <a:rPr lang="en-US" dirty="0"/>
            <a:t>Spark</a:t>
          </a:r>
        </a:p>
      </dgm:t>
    </dgm:pt>
    <dgm:pt modelId="{F14ACF97-7E77-7D4A-8D1D-A3D0447A1F28}" type="parTrans" cxnId="{80B9ACAD-3259-2F4B-B48F-00EF1486C6CB}">
      <dgm:prSet/>
      <dgm:spPr/>
      <dgm:t>
        <a:bodyPr/>
        <a:lstStyle/>
        <a:p>
          <a:endParaRPr lang="en-US"/>
        </a:p>
      </dgm:t>
    </dgm:pt>
    <dgm:pt modelId="{3173262A-2BFD-964E-9856-A14A3059ABAC}" type="sibTrans" cxnId="{80B9ACAD-3259-2F4B-B48F-00EF1486C6CB}">
      <dgm:prSet/>
      <dgm:spPr/>
      <dgm:t>
        <a:bodyPr/>
        <a:lstStyle/>
        <a:p>
          <a:endParaRPr lang="en-US"/>
        </a:p>
      </dgm:t>
    </dgm:pt>
    <dgm:pt modelId="{A6A20E5F-59AB-466F-A3EA-F07EA5AE6230}" type="pres">
      <dgm:prSet presAssocID="{30038779-A97F-404E-B709-50AE8B5F1B0A}" presName="root" presStyleCnt="0">
        <dgm:presLayoutVars>
          <dgm:dir/>
          <dgm:resizeHandles val="exact"/>
        </dgm:presLayoutVars>
      </dgm:prSet>
      <dgm:spPr/>
    </dgm:pt>
    <dgm:pt modelId="{1DFF9F7D-A387-4CFF-9CFD-57167BFB2D2E}" type="pres">
      <dgm:prSet presAssocID="{A95DDD48-3915-4E14-8EEC-662FE5B47560}" presName="compNode" presStyleCnt="0"/>
      <dgm:spPr/>
    </dgm:pt>
    <dgm:pt modelId="{ACEDC31D-C2C5-45DF-982C-DD24F4D81F87}" type="pres">
      <dgm:prSet presAssocID="{A95DDD48-3915-4E14-8EEC-662FE5B47560}" presName="bgRect" presStyleLbl="bgShp" presStyleIdx="0" presStyleCnt="6"/>
      <dgm:spPr/>
    </dgm:pt>
    <dgm:pt modelId="{92B17807-652A-4407-81C7-C0DEF81F042B}" type="pres">
      <dgm:prSet presAssocID="{A95DDD48-3915-4E14-8EEC-662FE5B4756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9832E5D3-89E6-43B8-97C9-DD521F5FF63E}" type="pres">
      <dgm:prSet presAssocID="{A95DDD48-3915-4E14-8EEC-662FE5B47560}" presName="spaceRect" presStyleCnt="0"/>
      <dgm:spPr/>
    </dgm:pt>
    <dgm:pt modelId="{1189DC9A-9FB5-4299-B787-F5F6A1857290}" type="pres">
      <dgm:prSet presAssocID="{A95DDD48-3915-4E14-8EEC-662FE5B47560}" presName="parTx" presStyleLbl="revTx" presStyleIdx="0" presStyleCnt="6">
        <dgm:presLayoutVars>
          <dgm:chMax val="0"/>
          <dgm:chPref val="0"/>
        </dgm:presLayoutVars>
      </dgm:prSet>
      <dgm:spPr/>
    </dgm:pt>
    <dgm:pt modelId="{DF9AB46F-339A-43B2-960F-C2E24CF3EF5C}" type="pres">
      <dgm:prSet presAssocID="{93A79B4D-2618-4ADF-8586-9592827A1169}" presName="sibTrans" presStyleCnt="0"/>
      <dgm:spPr/>
    </dgm:pt>
    <dgm:pt modelId="{692B3150-DDB9-45B9-BF82-6D2ADA2203BB}" type="pres">
      <dgm:prSet presAssocID="{D23B9350-E8CD-47A7-9DDA-44CE8FED4A1C}" presName="compNode" presStyleCnt="0"/>
      <dgm:spPr/>
    </dgm:pt>
    <dgm:pt modelId="{8B45E402-D7DD-4DE1-AF54-0E8AF3288489}" type="pres">
      <dgm:prSet presAssocID="{D23B9350-E8CD-47A7-9DDA-44CE8FED4A1C}" presName="bgRect" presStyleLbl="bgShp" presStyleIdx="1" presStyleCnt="6"/>
      <dgm:spPr/>
    </dgm:pt>
    <dgm:pt modelId="{F3F1EB1F-36C0-470E-A5D4-16DEB1A8D0BF}" type="pres">
      <dgm:prSet presAssocID="{D23B9350-E8CD-47A7-9DDA-44CE8FED4A1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F891A3C-0232-49D1-BC20-7A629793CFF9}" type="pres">
      <dgm:prSet presAssocID="{D23B9350-E8CD-47A7-9DDA-44CE8FED4A1C}" presName="spaceRect" presStyleCnt="0"/>
      <dgm:spPr/>
    </dgm:pt>
    <dgm:pt modelId="{B5A8DABD-EA1F-4870-B604-ABF6D9EE23BC}" type="pres">
      <dgm:prSet presAssocID="{D23B9350-E8CD-47A7-9DDA-44CE8FED4A1C}" presName="parTx" presStyleLbl="revTx" presStyleIdx="1" presStyleCnt="6">
        <dgm:presLayoutVars>
          <dgm:chMax val="0"/>
          <dgm:chPref val="0"/>
        </dgm:presLayoutVars>
      </dgm:prSet>
      <dgm:spPr/>
    </dgm:pt>
    <dgm:pt modelId="{B8D95A08-6FC7-4458-92B7-4F02D59E9B56}" type="pres">
      <dgm:prSet presAssocID="{DDACDC3F-22DD-4C49-822B-3233ED791F7E}" presName="sibTrans" presStyleCnt="0"/>
      <dgm:spPr/>
    </dgm:pt>
    <dgm:pt modelId="{D0EB0544-AF98-4C6D-B975-2CBD2F716B6C}" type="pres">
      <dgm:prSet presAssocID="{6DDC18AC-E0B4-496D-80E7-338F2E1EC41E}" presName="compNode" presStyleCnt="0"/>
      <dgm:spPr/>
    </dgm:pt>
    <dgm:pt modelId="{334BBC28-E0ED-4BA2-BB47-D5C561B77647}" type="pres">
      <dgm:prSet presAssocID="{6DDC18AC-E0B4-496D-80E7-338F2E1EC41E}" presName="bgRect" presStyleLbl="bgShp" presStyleIdx="2" presStyleCnt="6"/>
      <dgm:spPr/>
    </dgm:pt>
    <dgm:pt modelId="{FB9243BB-7271-4429-871F-26D6B8E8074C}" type="pres">
      <dgm:prSet presAssocID="{6DDC18AC-E0B4-496D-80E7-338F2E1EC41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arkler"/>
        </a:ext>
      </dgm:extLst>
    </dgm:pt>
    <dgm:pt modelId="{0F0159B3-F818-4A6F-9743-C0098EC9DF06}" type="pres">
      <dgm:prSet presAssocID="{6DDC18AC-E0B4-496D-80E7-338F2E1EC41E}" presName="spaceRect" presStyleCnt="0"/>
      <dgm:spPr/>
    </dgm:pt>
    <dgm:pt modelId="{CD25D69A-0D5F-474F-8045-37FED7F73C17}" type="pres">
      <dgm:prSet presAssocID="{6DDC18AC-E0B4-496D-80E7-338F2E1EC41E}" presName="parTx" presStyleLbl="revTx" presStyleIdx="2" presStyleCnt="6">
        <dgm:presLayoutVars>
          <dgm:chMax val="0"/>
          <dgm:chPref val="0"/>
        </dgm:presLayoutVars>
      </dgm:prSet>
      <dgm:spPr/>
    </dgm:pt>
    <dgm:pt modelId="{A3D53CDD-1840-4063-80AB-CD15DA35FCC5}" type="pres">
      <dgm:prSet presAssocID="{FF15A2D9-0A18-4D73-887B-27EA18B15B19}" presName="sibTrans" presStyleCnt="0"/>
      <dgm:spPr/>
    </dgm:pt>
    <dgm:pt modelId="{CDDCD9CD-A955-4A36-AE58-3F52D8946213}" type="pres">
      <dgm:prSet presAssocID="{FCAA95E8-6A12-43AF-B6A8-8FEE06B86D8F}" presName="compNode" presStyleCnt="0"/>
      <dgm:spPr/>
    </dgm:pt>
    <dgm:pt modelId="{C6F8F1FF-9054-4647-82DB-88E05FFBAED1}" type="pres">
      <dgm:prSet presAssocID="{FCAA95E8-6A12-43AF-B6A8-8FEE06B86D8F}" presName="bgRect" presStyleLbl="bgShp" presStyleIdx="3" presStyleCnt="6"/>
      <dgm:spPr/>
    </dgm:pt>
    <dgm:pt modelId="{96C62827-B542-471E-966E-E7D4CC32016B}" type="pres">
      <dgm:prSet presAssocID="{FCAA95E8-6A12-43AF-B6A8-8FEE06B86D8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9D656859-13A4-4986-B55F-4A88512773E6}" type="pres">
      <dgm:prSet presAssocID="{FCAA95E8-6A12-43AF-B6A8-8FEE06B86D8F}" presName="spaceRect" presStyleCnt="0"/>
      <dgm:spPr/>
    </dgm:pt>
    <dgm:pt modelId="{A964C63A-2640-4868-AE41-46385D48C57D}" type="pres">
      <dgm:prSet presAssocID="{FCAA95E8-6A12-43AF-B6A8-8FEE06B86D8F}" presName="parTx" presStyleLbl="revTx" presStyleIdx="3" presStyleCnt="6">
        <dgm:presLayoutVars>
          <dgm:chMax val="0"/>
          <dgm:chPref val="0"/>
        </dgm:presLayoutVars>
      </dgm:prSet>
      <dgm:spPr/>
    </dgm:pt>
    <dgm:pt modelId="{79361C79-195E-43DF-91C0-9C7DF0FDE36F}" type="pres">
      <dgm:prSet presAssocID="{C467BA36-C34A-4323-9E76-793138FAFAC4}" presName="sibTrans" presStyleCnt="0"/>
      <dgm:spPr/>
    </dgm:pt>
    <dgm:pt modelId="{FB9D4627-C74B-4C48-846E-1FE506BC09F9}" type="pres">
      <dgm:prSet presAssocID="{B3837DE8-9996-2042-ADAE-295495742A5E}" presName="compNode" presStyleCnt="0"/>
      <dgm:spPr/>
    </dgm:pt>
    <dgm:pt modelId="{CB9BEFC0-3E3C-F442-B438-C43EC51B35D9}" type="pres">
      <dgm:prSet presAssocID="{B3837DE8-9996-2042-ADAE-295495742A5E}" presName="bgRect" presStyleLbl="bgShp" presStyleIdx="4" presStyleCnt="6"/>
      <dgm:spPr/>
    </dgm:pt>
    <dgm:pt modelId="{A0B85405-AD13-E049-BDB7-E6ABF8A6B233}" type="pres">
      <dgm:prSet presAssocID="{B3837DE8-9996-2042-ADAE-295495742A5E}" presName="iconRect" presStyleLbl="node1" presStyleIdx="4" presStyleCnt="6"/>
      <dgm:spPr/>
    </dgm:pt>
    <dgm:pt modelId="{B5CD31D6-2908-D148-82CB-5BBAB4AE1FC2}" type="pres">
      <dgm:prSet presAssocID="{B3837DE8-9996-2042-ADAE-295495742A5E}" presName="spaceRect" presStyleCnt="0"/>
      <dgm:spPr/>
    </dgm:pt>
    <dgm:pt modelId="{4522BE82-AEF3-0C4C-85BC-D12F89E41375}" type="pres">
      <dgm:prSet presAssocID="{B3837DE8-9996-2042-ADAE-295495742A5E}" presName="parTx" presStyleLbl="revTx" presStyleIdx="4" presStyleCnt="6">
        <dgm:presLayoutVars>
          <dgm:chMax val="0"/>
          <dgm:chPref val="0"/>
        </dgm:presLayoutVars>
      </dgm:prSet>
      <dgm:spPr/>
    </dgm:pt>
    <dgm:pt modelId="{A89FAF07-9C6A-584F-A78C-61FCE176D3A2}" type="pres">
      <dgm:prSet presAssocID="{3173262A-2BFD-964E-9856-A14A3059ABAC}" presName="sibTrans" presStyleCnt="0"/>
      <dgm:spPr/>
    </dgm:pt>
    <dgm:pt modelId="{C9F05D41-5C81-449B-AF57-642FA5195472}" type="pres">
      <dgm:prSet presAssocID="{8F83CED3-1E45-4979-8AF7-BF7EF2380388}" presName="compNode" presStyleCnt="0"/>
      <dgm:spPr/>
    </dgm:pt>
    <dgm:pt modelId="{7AF76737-7056-4CA5-9C46-A31B8E72D3B6}" type="pres">
      <dgm:prSet presAssocID="{8F83CED3-1E45-4979-8AF7-BF7EF2380388}" presName="bgRect" presStyleLbl="bgShp" presStyleIdx="5" presStyleCnt="6"/>
      <dgm:spPr/>
    </dgm:pt>
    <dgm:pt modelId="{37D46887-B84B-44C9-93EA-427B5887EEA3}" type="pres">
      <dgm:prSet presAssocID="{8F83CED3-1E45-4979-8AF7-BF7EF2380388}"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18556054-A432-46E5-B6AD-BF1739AD9257}" type="pres">
      <dgm:prSet presAssocID="{8F83CED3-1E45-4979-8AF7-BF7EF2380388}" presName="spaceRect" presStyleCnt="0"/>
      <dgm:spPr/>
    </dgm:pt>
    <dgm:pt modelId="{4DAA4497-6457-49D5-AE44-E486EAE9DE4B}" type="pres">
      <dgm:prSet presAssocID="{8F83CED3-1E45-4979-8AF7-BF7EF2380388}" presName="parTx" presStyleLbl="revTx" presStyleIdx="5" presStyleCnt="6">
        <dgm:presLayoutVars>
          <dgm:chMax val="0"/>
          <dgm:chPref val="0"/>
        </dgm:presLayoutVars>
      </dgm:prSet>
      <dgm:spPr/>
    </dgm:pt>
  </dgm:ptLst>
  <dgm:cxnLst>
    <dgm:cxn modelId="{9AFC8614-799A-4841-8AAA-29FF9F782C5E}" type="presOf" srcId="{FCAA95E8-6A12-43AF-B6A8-8FEE06B86D8F}" destId="{A964C63A-2640-4868-AE41-46385D48C57D}" srcOrd="0" destOrd="0" presId="urn:microsoft.com/office/officeart/2018/2/layout/IconVerticalSolidList"/>
    <dgm:cxn modelId="{F4413E26-E862-A340-9210-AD299F05A5A7}" type="presOf" srcId="{D23B9350-E8CD-47A7-9DDA-44CE8FED4A1C}" destId="{B5A8DABD-EA1F-4870-B604-ABF6D9EE23BC}" srcOrd="0" destOrd="0" presId="urn:microsoft.com/office/officeart/2018/2/layout/IconVerticalSolidList"/>
    <dgm:cxn modelId="{171B0E3E-72FE-6A46-A65E-3F1E39F1AE3C}" type="presOf" srcId="{6DDC18AC-E0B4-496D-80E7-338F2E1EC41E}" destId="{CD25D69A-0D5F-474F-8045-37FED7F73C17}" srcOrd="0" destOrd="0" presId="urn:microsoft.com/office/officeart/2018/2/layout/IconVerticalSolidList"/>
    <dgm:cxn modelId="{5BA37240-C450-4A9A-BAD8-4F6520BEE4EA}" srcId="{30038779-A97F-404E-B709-50AE8B5F1B0A}" destId="{6DDC18AC-E0B4-496D-80E7-338F2E1EC41E}" srcOrd="2" destOrd="0" parTransId="{239A3B9E-FE54-4907-9CD9-2F1131D46202}" sibTransId="{FF15A2D9-0A18-4D73-887B-27EA18B15B19}"/>
    <dgm:cxn modelId="{860FF943-05E1-4BB0-B3C9-B3986A935E20}" srcId="{30038779-A97F-404E-B709-50AE8B5F1B0A}" destId="{8F83CED3-1E45-4979-8AF7-BF7EF2380388}" srcOrd="5" destOrd="0" parTransId="{DCB790B7-6E72-41AA-80AD-72A6D524B3DB}" sibTransId="{026CBE21-1DA4-48F2-BA5E-144D01C2CBC5}"/>
    <dgm:cxn modelId="{3DF97147-E925-4385-BBA5-9B0E909EE6F3}" srcId="{30038779-A97F-404E-B709-50AE8B5F1B0A}" destId="{A95DDD48-3915-4E14-8EEC-662FE5B47560}" srcOrd="0" destOrd="0" parTransId="{54E89EE8-80BB-4ECE-A55C-EEF5E5C1B9F8}" sibTransId="{93A79B4D-2618-4ADF-8586-9592827A1169}"/>
    <dgm:cxn modelId="{2C92D96D-3B1C-D34E-91E2-237A07CAE4E1}" type="presOf" srcId="{A95DDD48-3915-4E14-8EEC-662FE5B47560}" destId="{1189DC9A-9FB5-4299-B787-F5F6A1857290}" srcOrd="0" destOrd="0" presId="urn:microsoft.com/office/officeart/2018/2/layout/IconVerticalSolidList"/>
    <dgm:cxn modelId="{188C5887-6210-7A46-A548-A4AB4994F8BA}" type="presOf" srcId="{8F83CED3-1E45-4979-8AF7-BF7EF2380388}" destId="{4DAA4497-6457-49D5-AE44-E486EAE9DE4B}" srcOrd="0" destOrd="0" presId="urn:microsoft.com/office/officeart/2018/2/layout/IconVerticalSolidList"/>
    <dgm:cxn modelId="{BEEB5790-C9FE-3F40-9B73-2BA88F149629}" type="presOf" srcId="{30038779-A97F-404E-B709-50AE8B5F1B0A}" destId="{A6A20E5F-59AB-466F-A3EA-F07EA5AE6230}" srcOrd="0" destOrd="0" presId="urn:microsoft.com/office/officeart/2018/2/layout/IconVerticalSolidList"/>
    <dgm:cxn modelId="{80B9ACAD-3259-2F4B-B48F-00EF1486C6CB}" srcId="{30038779-A97F-404E-B709-50AE8B5F1B0A}" destId="{B3837DE8-9996-2042-ADAE-295495742A5E}" srcOrd="4" destOrd="0" parTransId="{F14ACF97-7E77-7D4A-8D1D-A3D0447A1F28}" sibTransId="{3173262A-2BFD-964E-9856-A14A3059ABAC}"/>
    <dgm:cxn modelId="{D980C6B7-5530-49B1-8048-1FABB6857323}" srcId="{30038779-A97F-404E-B709-50AE8B5F1B0A}" destId="{FCAA95E8-6A12-43AF-B6A8-8FEE06B86D8F}" srcOrd="3" destOrd="0" parTransId="{DC297835-FC34-4DFB-9A7C-FF35F8443E0B}" sibTransId="{C467BA36-C34A-4323-9E76-793138FAFAC4}"/>
    <dgm:cxn modelId="{F842D5EC-40D1-4B60-81B9-81344F223B5A}" srcId="{30038779-A97F-404E-B709-50AE8B5F1B0A}" destId="{D23B9350-E8CD-47A7-9DDA-44CE8FED4A1C}" srcOrd="1" destOrd="0" parTransId="{107CC5FF-8A83-4C1B-8E77-6C20F5B63F13}" sibTransId="{DDACDC3F-22DD-4C49-822B-3233ED791F7E}"/>
    <dgm:cxn modelId="{9C9A33FB-F456-0F4D-9C01-D652121974EE}" type="presOf" srcId="{B3837DE8-9996-2042-ADAE-295495742A5E}" destId="{4522BE82-AEF3-0C4C-85BC-D12F89E41375}" srcOrd="0" destOrd="0" presId="urn:microsoft.com/office/officeart/2018/2/layout/IconVerticalSolidList"/>
    <dgm:cxn modelId="{68E8C4D4-28DB-8D4B-8585-8B0EA4754514}" type="presParOf" srcId="{A6A20E5F-59AB-466F-A3EA-F07EA5AE6230}" destId="{1DFF9F7D-A387-4CFF-9CFD-57167BFB2D2E}" srcOrd="0" destOrd="0" presId="urn:microsoft.com/office/officeart/2018/2/layout/IconVerticalSolidList"/>
    <dgm:cxn modelId="{A04E5572-1079-A946-9802-9DE287B504BF}" type="presParOf" srcId="{1DFF9F7D-A387-4CFF-9CFD-57167BFB2D2E}" destId="{ACEDC31D-C2C5-45DF-982C-DD24F4D81F87}" srcOrd="0" destOrd="0" presId="urn:microsoft.com/office/officeart/2018/2/layout/IconVerticalSolidList"/>
    <dgm:cxn modelId="{D21807F8-0D1D-B84A-963A-D8A53F816C5D}" type="presParOf" srcId="{1DFF9F7D-A387-4CFF-9CFD-57167BFB2D2E}" destId="{92B17807-652A-4407-81C7-C0DEF81F042B}" srcOrd="1" destOrd="0" presId="urn:microsoft.com/office/officeart/2018/2/layout/IconVerticalSolidList"/>
    <dgm:cxn modelId="{3178D9E6-AACD-484C-9B25-24AAC9BE2CD0}" type="presParOf" srcId="{1DFF9F7D-A387-4CFF-9CFD-57167BFB2D2E}" destId="{9832E5D3-89E6-43B8-97C9-DD521F5FF63E}" srcOrd="2" destOrd="0" presId="urn:microsoft.com/office/officeart/2018/2/layout/IconVerticalSolidList"/>
    <dgm:cxn modelId="{56F8A2FB-AA80-F449-ACCE-026A99E980B5}" type="presParOf" srcId="{1DFF9F7D-A387-4CFF-9CFD-57167BFB2D2E}" destId="{1189DC9A-9FB5-4299-B787-F5F6A1857290}" srcOrd="3" destOrd="0" presId="urn:microsoft.com/office/officeart/2018/2/layout/IconVerticalSolidList"/>
    <dgm:cxn modelId="{FAC16DAC-5BA6-3A43-B9D7-26771B1BC5DF}" type="presParOf" srcId="{A6A20E5F-59AB-466F-A3EA-F07EA5AE6230}" destId="{DF9AB46F-339A-43B2-960F-C2E24CF3EF5C}" srcOrd="1" destOrd="0" presId="urn:microsoft.com/office/officeart/2018/2/layout/IconVerticalSolidList"/>
    <dgm:cxn modelId="{6E683F2E-1E0D-214C-A534-5435E6E58C82}" type="presParOf" srcId="{A6A20E5F-59AB-466F-A3EA-F07EA5AE6230}" destId="{692B3150-DDB9-45B9-BF82-6D2ADA2203BB}" srcOrd="2" destOrd="0" presId="urn:microsoft.com/office/officeart/2018/2/layout/IconVerticalSolidList"/>
    <dgm:cxn modelId="{1B6252B1-D7C3-DB45-8464-D2F2060F59F7}" type="presParOf" srcId="{692B3150-DDB9-45B9-BF82-6D2ADA2203BB}" destId="{8B45E402-D7DD-4DE1-AF54-0E8AF3288489}" srcOrd="0" destOrd="0" presId="urn:microsoft.com/office/officeart/2018/2/layout/IconVerticalSolidList"/>
    <dgm:cxn modelId="{D74DE9F2-9EF5-D047-9150-BDF5F2E58749}" type="presParOf" srcId="{692B3150-DDB9-45B9-BF82-6D2ADA2203BB}" destId="{F3F1EB1F-36C0-470E-A5D4-16DEB1A8D0BF}" srcOrd="1" destOrd="0" presId="urn:microsoft.com/office/officeart/2018/2/layout/IconVerticalSolidList"/>
    <dgm:cxn modelId="{06999511-B444-6D4B-ABE7-5C995E664C90}" type="presParOf" srcId="{692B3150-DDB9-45B9-BF82-6D2ADA2203BB}" destId="{9F891A3C-0232-49D1-BC20-7A629793CFF9}" srcOrd="2" destOrd="0" presId="urn:microsoft.com/office/officeart/2018/2/layout/IconVerticalSolidList"/>
    <dgm:cxn modelId="{E10D1835-E57A-8C40-8625-6E73B92D547A}" type="presParOf" srcId="{692B3150-DDB9-45B9-BF82-6D2ADA2203BB}" destId="{B5A8DABD-EA1F-4870-B604-ABF6D9EE23BC}" srcOrd="3" destOrd="0" presId="urn:microsoft.com/office/officeart/2018/2/layout/IconVerticalSolidList"/>
    <dgm:cxn modelId="{F5127DA4-4C7F-8E4B-BCB7-6D204F4A3AE0}" type="presParOf" srcId="{A6A20E5F-59AB-466F-A3EA-F07EA5AE6230}" destId="{B8D95A08-6FC7-4458-92B7-4F02D59E9B56}" srcOrd="3" destOrd="0" presId="urn:microsoft.com/office/officeart/2018/2/layout/IconVerticalSolidList"/>
    <dgm:cxn modelId="{B0BBDBF4-0683-CA40-86A2-CD05024D26E6}" type="presParOf" srcId="{A6A20E5F-59AB-466F-A3EA-F07EA5AE6230}" destId="{D0EB0544-AF98-4C6D-B975-2CBD2F716B6C}" srcOrd="4" destOrd="0" presId="urn:microsoft.com/office/officeart/2018/2/layout/IconVerticalSolidList"/>
    <dgm:cxn modelId="{643C1052-A00B-6F45-9DA8-CA20197611BD}" type="presParOf" srcId="{D0EB0544-AF98-4C6D-B975-2CBD2F716B6C}" destId="{334BBC28-E0ED-4BA2-BB47-D5C561B77647}" srcOrd="0" destOrd="0" presId="urn:microsoft.com/office/officeart/2018/2/layout/IconVerticalSolidList"/>
    <dgm:cxn modelId="{AAD04D17-645B-DC4B-AD07-7B861F02E679}" type="presParOf" srcId="{D0EB0544-AF98-4C6D-B975-2CBD2F716B6C}" destId="{FB9243BB-7271-4429-871F-26D6B8E8074C}" srcOrd="1" destOrd="0" presId="urn:microsoft.com/office/officeart/2018/2/layout/IconVerticalSolidList"/>
    <dgm:cxn modelId="{A6DCC200-509F-464C-B465-09F29D751336}" type="presParOf" srcId="{D0EB0544-AF98-4C6D-B975-2CBD2F716B6C}" destId="{0F0159B3-F818-4A6F-9743-C0098EC9DF06}" srcOrd="2" destOrd="0" presId="urn:microsoft.com/office/officeart/2018/2/layout/IconVerticalSolidList"/>
    <dgm:cxn modelId="{6E021ECC-F1BA-784F-9190-F8C72A6FBE09}" type="presParOf" srcId="{D0EB0544-AF98-4C6D-B975-2CBD2F716B6C}" destId="{CD25D69A-0D5F-474F-8045-37FED7F73C17}" srcOrd="3" destOrd="0" presId="urn:microsoft.com/office/officeart/2018/2/layout/IconVerticalSolidList"/>
    <dgm:cxn modelId="{72CE3141-9990-154C-AC82-8A2E17ED0A17}" type="presParOf" srcId="{A6A20E5F-59AB-466F-A3EA-F07EA5AE6230}" destId="{A3D53CDD-1840-4063-80AB-CD15DA35FCC5}" srcOrd="5" destOrd="0" presId="urn:microsoft.com/office/officeart/2018/2/layout/IconVerticalSolidList"/>
    <dgm:cxn modelId="{EE986AB6-D9CE-484B-80BE-DA01A4B26EC4}" type="presParOf" srcId="{A6A20E5F-59AB-466F-A3EA-F07EA5AE6230}" destId="{CDDCD9CD-A955-4A36-AE58-3F52D8946213}" srcOrd="6" destOrd="0" presId="urn:microsoft.com/office/officeart/2018/2/layout/IconVerticalSolidList"/>
    <dgm:cxn modelId="{C52B6A93-C3F1-ED46-80F9-24B14F5482E4}" type="presParOf" srcId="{CDDCD9CD-A955-4A36-AE58-3F52D8946213}" destId="{C6F8F1FF-9054-4647-82DB-88E05FFBAED1}" srcOrd="0" destOrd="0" presId="urn:microsoft.com/office/officeart/2018/2/layout/IconVerticalSolidList"/>
    <dgm:cxn modelId="{C91BFE3F-F074-A949-949D-49298D882316}" type="presParOf" srcId="{CDDCD9CD-A955-4A36-AE58-3F52D8946213}" destId="{96C62827-B542-471E-966E-E7D4CC32016B}" srcOrd="1" destOrd="0" presId="urn:microsoft.com/office/officeart/2018/2/layout/IconVerticalSolidList"/>
    <dgm:cxn modelId="{9FDE0E58-B8EB-004B-A1CE-58694D140381}" type="presParOf" srcId="{CDDCD9CD-A955-4A36-AE58-3F52D8946213}" destId="{9D656859-13A4-4986-B55F-4A88512773E6}" srcOrd="2" destOrd="0" presId="urn:microsoft.com/office/officeart/2018/2/layout/IconVerticalSolidList"/>
    <dgm:cxn modelId="{A591166A-4C52-5E45-8B26-BF154D5726EC}" type="presParOf" srcId="{CDDCD9CD-A955-4A36-AE58-3F52D8946213}" destId="{A964C63A-2640-4868-AE41-46385D48C57D}" srcOrd="3" destOrd="0" presId="urn:microsoft.com/office/officeart/2018/2/layout/IconVerticalSolidList"/>
    <dgm:cxn modelId="{0EED5050-4C84-B64A-B546-A898AABBEFA5}" type="presParOf" srcId="{A6A20E5F-59AB-466F-A3EA-F07EA5AE6230}" destId="{79361C79-195E-43DF-91C0-9C7DF0FDE36F}" srcOrd="7" destOrd="0" presId="urn:microsoft.com/office/officeart/2018/2/layout/IconVerticalSolidList"/>
    <dgm:cxn modelId="{4CE33794-1AE1-C944-8BAB-8769A6E240F2}" type="presParOf" srcId="{A6A20E5F-59AB-466F-A3EA-F07EA5AE6230}" destId="{FB9D4627-C74B-4C48-846E-1FE506BC09F9}" srcOrd="8" destOrd="0" presId="urn:microsoft.com/office/officeart/2018/2/layout/IconVerticalSolidList"/>
    <dgm:cxn modelId="{1EE769D6-8384-7045-AA1C-8CE4858F98F4}" type="presParOf" srcId="{FB9D4627-C74B-4C48-846E-1FE506BC09F9}" destId="{CB9BEFC0-3E3C-F442-B438-C43EC51B35D9}" srcOrd="0" destOrd="0" presId="urn:microsoft.com/office/officeart/2018/2/layout/IconVerticalSolidList"/>
    <dgm:cxn modelId="{0F02BF5E-5FD1-DA43-AC35-35EE42381353}" type="presParOf" srcId="{FB9D4627-C74B-4C48-846E-1FE506BC09F9}" destId="{A0B85405-AD13-E049-BDB7-E6ABF8A6B233}" srcOrd="1" destOrd="0" presId="urn:microsoft.com/office/officeart/2018/2/layout/IconVerticalSolidList"/>
    <dgm:cxn modelId="{454444AB-7E60-1C4C-AC9A-D64F08E09DEE}" type="presParOf" srcId="{FB9D4627-C74B-4C48-846E-1FE506BC09F9}" destId="{B5CD31D6-2908-D148-82CB-5BBAB4AE1FC2}" srcOrd="2" destOrd="0" presId="urn:microsoft.com/office/officeart/2018/2/layout/IconVerticalSolidList"/>
    <dgm:cxn modelId="{18F19229-9C99-224A-94FF-6F47D8803546}" type="presParOf" srcId="{FB9D4627-C74B-4C48-846E-1FE506BC09F9}" destId="{4522BE82-AEF3-0C4C-85BC-D12F89E41375}" srcOrd="3" destOrd="0" presId="urn:microsoft.com/office/officeart/2018/2/layout/IconVerticalSolidList"/>
    <dgm:cxn modelId="{DDCE406B-E84B-C64C-B0A5-50700ACD9B56}" type="presParOf" srcId="{A6A20E5F-59AB-466F-A3EA-F07EA5AE6230}" destId="{A89FAF07-9C6A-584F-A78C-61FCE176D3A2}" srcOrd="9" destOrd="0" presId="urn:microsoft.com/office/officeart/2018/2/layout/IconVerticalSolidList"/>
    <dgm:cxn modelId="{0D6D867E-4211-B042-A2BF-FAEAD3D06639}" type="presParOf" srcId="{A6A20E5F-59AB-466F-A3EA-F07EA5AE6230}" destId="{C9F05D41-5C81-449B-AF57-642FA5195472}" srcOrd="10" destOrd="0" presId="urn:microsoft.com/office/officeart/2018/2/layout/IconVerticalSolidList"/>
    <dgm:cxn modelId="{226F635E-E2A0-DD49-8C00-7EA15602A21B}" type="presParOf" srcId="{C9F05D41-5C81-449B-AF57-642FA5195472}" destId="{7AF76737-7056-4CA5-9C46-A31B8E72D3B6}" srcOrd="0" destOrd="0" presId="urn:microsoft.com/office/officeart/2018/2/layout/IconVerticalSolidList"/>
    <dgm:cxn modelId="{0ACF1656-1CEF-D04D-8532-F14CC6C9FD84}" type="presParOf" srcId="{C9F05D41-5C81-449B-AF57-642FA5195472}" destId="{37D46887-B84B-44C9-93EA-427B5887EEA3}" srcOrd="1" destOrd="0" presId="urn:microsoft.com/office/officeart/2018/2/layout/IconVerticalSolidList"/>
    <dgm:cxn modelId="{B2C327B9-41A1-AA4A-A99E-AC1ECDFF3A5F}" type="presParOf" srcId="{C9F05D41-5C81-449B-AF57-642FA5195472}" destId="{18556054-A432-46E5-B6AD-BF1739AD9257}" srcOrd="2" destOrd="0" presId="urn:microsoft.com/office/officeart/2018/2/layout/IconVerticalSolidList"/>
    <dgm:cxn modelId="{A9AAB808-D07C-BD45-A189-386674D8F956}" type="presParOf" srcId="{C9F05D41-5C81-449B-AF57-642FA5195472}" destId="{4DAA4497-6457-49D5-AE44-E486EAE9DE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CC952A-1FF1-4817-BF53-D3517E057E9F}"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EB2C1EB1-9E1F-4997-A0C8-5B02D87B95F9}">
      <dgm:prSet/>
      <dgm:spPr/>
      <dgm:t>
        <a:bodyPr/>
        <a:lstStyle/>
        <a:p>
          <a:r>
            <a:rPr lang="en-US" dirty="0" err="1"/>
            <a:t>Dataproc</a:t>
          </a:r>
          <a:r>
            <a:rPr lang="en-US" dirty="0"/>
            <a:t> Cluster Creation</a:t>
          </a:r>
        </a:p>
      </dgm:t>
    </dgm:pt>
    <dgm:pt modelId="{56CD5A7F-205E-4CE1-AD7A-0D47BD7D1DFC}" type="parTrans" cxnId="{B8F79370-B9B3-4575-B18F-C886FAE2EDA0}">
      <dgm:prSet/>
      <dgm:spPr/>
      <dgm:t>
        <a:bodyPr/>
        <a:lstStyle/>
        <a:p>
          <a:endParaRPr lang="en-US"/>
        </a:p>
      </dgm:t>
    </dgm:pt>
    <dgm:pt modelId="{78499179-671E-4612-A2D6-D9E316B81109}" type="sibTrans" cxnId="{B8F79370-B9B3-4575-B18F-C886FAE2EDA0}">
      <dgm:prSet/>
      <dgm:spPr/>
      <dgm:t>
        <a:bodyPr/>
        <a:lstStyle/>
        <a:p>
          <a:endParaRPr lang="en-US"/>
        </a:p>
      </dgm:t>
    </dgm:pt>
    <dgm:pt modelId="{3C4121F8-5BF3-4BCE-8F85-35F1A9C17ADC}">
      <dgm:prSet/>
      <dgm:spPr/>
      <dgm:t>
        <a:bodyPr/>
        <a:lstStyle/>
        <a:p>
          <a:r>
            <a:rPr lang="en-US" dirty="0"/>
            <a:t>Starting a Spark session</a:t>
          </a:r>
        </a:p>
      </dgm:t>
    </dgm:pt>
    <dgm:pt modelId="{950913BC-5AE7-4DAB-8BC7-597D705AEDCC}" type="parTrans" cxnId="{794C002C-C439-4CDF-ACB7-1DCE1FD68948}">
      <dgm:prSet/>
      <dgm:spPr/>
      <dgm:t>
        <a:bodyPr/>
        <a:lstStyle/>
        <a:p>
          <a:endParaRPr lang="en-US"/>
        </a:p>
      </dgm:t>
    </dgm:pt>
    <dgm:pt modelId="{724E17FD-2965-4F6D-860D-4FB9DC10CD2A}" type="sibTrans" cxnId="{794C002C-C439-4CDF-ACB7-1DCE1FD68948}">
      <dgm:prSet/>
      <dgm:spPr/>
      <dgm:t>
        <a:bodyPr/>
        <a:lstStyle/>
        <a:p>
          <a:endParaRPr lang="en-US"/>
        </a:p>
      </dgm:t>
    </dgm:pt>
    <dgm:pt modelId="{EFD5332B-33E7-46BF-875A-F105B212F687}">
      <dgm:prSet/>
      <dgm:spPr/>
      <dgm:t>
        <a:bodyPr/>
        <a:lstStyle/>
        <a:p>
          <a:r>
            <a:rPr lang="en-US"/>
            <a:t>Data Cleaning</a:t>
          </a:r>
        </a:p>
      </dgm:t>
    </dgm:pt>
    <dgm:pt modelId="{B86E7155-3398-4364-A1D7-8D322EE386A3}" type="parTrans" cxnId="{11D12F3C-3A56-47F7-8D36-9E363DC8EFEF}">
      <dgm:prSet/>
      <dgm:spPr/>
      <dgm:t>
        <a:bodyPr/>
        <a:lstStyle/>
        <a:p>
          <a:endParaRPr lang="en-US"/>
        </a:p>
      </dgm:t>
    </dgm:pt>
    <dgm:pt modelId="{CDAA7C1A-DB35-4605-983A-58798DC847E9}" type="sibTrans" cxnId="{11D12F3C-3A56-47F7-8D36-9E363DC8EFEF}">
      <dgm:prSet/>
      <dgm:spPr/>
      <dgm:t>
        <a:bodyPr/>
        <a:lstStyle/>
        <a:p>
          <a:endParaRPr lang="en-US"/>
        </a:p>
      </dgm:t>
    </dgm:pt>
    <dgm:pt modelId="{B99BC6C7-D12C-4F12-91C4-9E0605B8FC3F}">
      <dgm:prSet/>
      <dgm:spPr/>
      <dgm:t>
        <a:bodyPr/>
        <a:lstStyle/>
        <a:p>
          <a:r>
            <a:rPr lang="en-US"/>
            <a:t>Data Analysis</a:t>
          </a:r>
        </a:p>
      </dgm:t>
    </dgm:pt>
    <dgm:pt modelId="{0F166589-1C88-426B-BEAC-B5E9EDAC8681}" type="parTrans" cxnId="{54F69E04-22DD-4CD8-83BD-9864D432ADA5}">
      <dgm:prSet/>
      <dgm:spPr/>
      <dgm:t>
        <a:bodyPr/>
        <a:lstStyle/>
        <a:p>
          <a:endParaRPr lang="en-US"/>
        </a:p>
      </dgm:t>
    </dgm:pt>
    <dgm:pt modelId="{9D7A797B-143C-4C3A-A0DA-7B4D073C4314}" type="sibTrans" cxnId="{54F69E04-22DD-4CD8-83BD-9864D432ADA5}">
      <dgm:prSet/>
      <dgm:spPr/>
      <dgm:t>
        <a:bodyPr/>
        <a:lstStyle/>
        <a:p>
          <a:endParaRPr lang="en-US"/>
        </a:p>
      </dgm:t>
    </dgm:pt>
    <dgm:pt modelId="{0010440A-BE1A-491A-A3F0-95A3797991C1}">
      <dgm:prSet/>
      <dgm:spPr/>
      <dgm:t>
        <a:bodyPr/>
        <a:lstStyle/>
        <a:p>
          <a:r>
            <a:rPr lang="en-US"/>
            <a:t>Data Visualization</a:t>
          </a:r>
        </a:p>
      </dgm:t>
    </dgm:pt>
    <dgm:pt modelId="{6D1F2AF2-3146-4384-AD74-797FE9BA7533}" type="parTrans" cxnId="{66E8FA46-5924-4BE7-9842-DEC421F1D553}">
      <dgm:prSet/>
      <dgm:spPr/>
      <dgm:t>
        <a:bodyPr/>
        <a:lstStyle/>
        <a:p>
          <a:endParaRPr lang="en-US"/>
        </a:p>
      </dgm:t>
    </dgm:pt>
    <dgm:pt modelId="{6786913C-BF7E-4A2A-B8D7-F60BF722A01D}" type="sibTrans" cxnId="{66E8FA46-5924-4BE7-9842-DEC421F1D553}">
      <dgm:prSet/>
      <dgm:spPr/>
      <dgm:t>
        <a:bodyPr/>
        <a:lstStyle/>
        <a:p>
          <a:endParaRPr lang="en-US"/>
        </a:p>
      </dgm:t>
    </dgm:pt>
    <dgm:pt modelId="{FD7E1F30-ADC9-4C40-97F6-7113AD9C6AB8}">
      <dgm:prSet/>
      <dgm:spPr/>
      <dgm:t>
        <a:bodyPr/>
        <a:lstStyle/>
        <a:p>
          <a:r>
            <a:rPr lang="en-US" dirty="0"/>
            <a:t>Creating Bucket</a:t>
          </a:r>
        </a:p>
      </dgm:t>
    </dgm:pt>
    <dgm:pt modelId="{05ED8A97-7183-F742-AB10-7E505B0399C1}" type="parTrans" cxnId="{D6143DB3-98C0-8444-B4D2-352C27B270A8}">
      <dgm:prSet/>
      <dgm:spPr/>
      <dgm:t>
        <a:bodyPr/>
        <a:lstStyle/>
        <a:p>
          <a:endParaRPr lang="en-US"/>
        </a:p>
      </dgm:t>
    </dgm:pt>
    <dgm:pt modelId="{67719AF0-1DEE-7D47-8ED3-C3443F9F9515}" type="sibTrans" cxnId="{D6143DB3-98C0-8444-B4D2-352C27B270A8}">
      <dgm:prSet/>
      <dgm:spPr/>
      <dgm:t>
        <a:bodyPr/>
        <a:lstStyle/>
        <a:p>
          <a:endParaRPr lang="en-US"/>
        </a:p>
      </dgm:t>
    </dgm:pt>
    <dgm:pt modelId="{22538994-A8DC-6344-83A2-A3E83E581FFC}" type="pres">
      <dgm:prSet presAssocID="{84CC952A-1FF1-4817-BF53-D3517E057E9F}" presName="vert0" presStyleCnt="0">
        <dgm:presLayoutVars>
          <dgm:dir/>
          <dgm:animOne val="branch"/>
          <dgm:animLvl val="lvl"/>
        </dgm:presLayoutVars>
      </dgm:prSet>
      <dgm:spPr/>
    </dgm:pt>
    <dgm:pt modelId="{13D9F0A8-6D8D-6D4B-9B2D-1C622B3C7C43}" type="pres">
      <dgm:prSet presAssocID="{EB2C1EB1-9E1F-4997-A0C8-5B02D87B95F9}" presName="thickLine" presStyleLbl="alignNode1" presStyleIdx="0" presStyleCnt="6"/>
      <dgm:spPr/>
    </dgm:pt>
    <dgm:pt modelId="{B9F40C98-6677-434F-9F05-8CCCE5EB8966}" type="pres">
      <dgm:prSet presAssocID="{EB2C1EB1-9E1F-4997-A0C8-5B02D87B95F9}" presName="horz1" presStyleCnt="0"/>
      <dgm:spPr/>
    </dgm:pt>
    <dgm:pt modelId="{6C79A97E-9102-6046-9E0F-46B8EA8744F4}" type="pres">
      <dgm:prSet presAssocID="{EB2C1EB1-9E1F-4997-A0C8-5B02D87B95F9}" presName="tx1" presStyleLbl="revTx" presStyleIdx="0" presStyleCnt="6"/>
      <dgm:spPr/>
    </dgm:pt>
    <dgm:pt modelId="{AE167C84-2290-BB45-9186-848562A548C5}" type="pres">
      <dgm:prSet presAssocID="{EB2C1EB1-9E1F-4997-A0C8-5B02D87B95F9}" presName="vert1" presStyleCnt="0"/>
      <dgm:spPr/>
    </dgm:pt>
    <dgm:pt modelId="{B130D46E-3802-FF4C-87E2-06D82DCF2941}" type="pres">
      <dgm:prSet presAssocID="{FD7E1F30-ADC9-4C40-97F6-7113AD9C6AB8}" presName="thickLine" presStyleLbl="alignNode1" presStyleIdx="1" presStyleCnt="6"/>
      <dgm:spPr/>
    </dgm:pt>
    <dgm:pt modelId="{15B50428-F4B1-994E-8EC6-C23BC3D39C40}" type="pres">
      <dgm:prSet presAssocID="{FD7E1F30-ADC9-4C40-97F6-7113AD9C6AB8}" presName="horz1" presStyleCnt="0"/>
      <dgm:spPr/>
    </dgm:pt>
    <dgm:pt modelId="{EF4C949B-54F8-1042-A020-7C7478E458C8}" type="pres">
      <dgm:prSet presAssocID="{FD7E1F30-ADC9-4C40-97F6-7113AD9C6AB8}" presName="tx1" presStyleLbl="revTx" presStyleIdx="1" presStyleCnt="6"/>
      <dgm:spPr/>
    </dgm:pt>
    <dgm:pt modelId="{DE8A16CB-117C-3046-A88E-06945AC5D7EC}" type="pres">
      <dgm:prSet presAssocID="{FD7E1F30-ADC9-4C40-97F6-7113AD9C6AB8}" presName="vert1" presStyleCnt="0"/>
      <dgm:spPr/>
    </dgm:pt>
    <dgm:pt modelId="{F0F8D121-5A78-4349-ABD0-AED24A9315E4}" type="pres">
      <dgm:prSet presAssocID="{3C4121F8-5BF3-4BCE-8F85-35F1A9C17ADC}" presName="thickLine" presStyleLbl="alignNode1" presStyleIdx="2" presStyleCnt="6"/>
      <dgm:spPr/>
    </dgm:pt>
    <dgm:pt modelId="{EDF1D3D4-90D3-894D-9B98-27C1C25CB10F}" type="pres">
      <dgm:prSet presAssocID="{3C4121F8-5BF3-4BCE-8F85-35F1A9C17ADC}" presName="horz1" presStyleCnt="0"/>
      <dgm:spPr/>
    </dgm:pt>
    <dgm:pt modelId="{4879A73F-16F9-694C-88A5-C1B343FF621C}" type="pres">
      <dgm:prSet presAssocID="{3C4121F8-5BF3-4BCE-8F85-35F1A9C17ADC}" presName="tx1" presStyleLbl="revTx" presStyleIdx="2" presStyleCnt="6"/>
      <dgm:spPr/>
    </dgm:pt>
    <dgm:pt modelId="{BD87C02E-7043-1840-BBCC-786BFE6C53FF}" type="pres">
      <dgm:prSet presAssocID="{3C4121F8-5BF3-4BCE-8F85-35F1A9C17ADC}" presName="vert1" presStyleCnt="0"/>
      <dgm:spPr/>
    </dgm:pt>
    <dgm:pt modelId="{512C6889-8194-484C-A6ED-CD5B622AF2AF}" type="pres">
      <dgm:prSet presAssocID="{EFD5332B-33E7-46BF-875A-F105B212F687}" presName="thickLine" presStyleLbl="alignNode1" presStyleIdx="3" presStyleCnt="6"/>
      <dgm:spPr/>
    </dgm:pt>
    <dgm:pt modelId="{39BBCFAD-9B93-1644-8988-C17E980DEC56}" type="pres">
      <dgm:prSet presAssocID="{EFD5332B-33E7-46BF-875A-F105B212F687}" presName="horz1" presStyleCnt="0"/>
      <dgm:spPr/>
    </dgm:pt>
    <dgm:pt modelId="{720BBC52-5DD8-1645-8C7D-6D41C6BE4752}" type="pres">
      <dgm:prSet presAssocID="{EFD5332B-33E7-46BF-875A-F105B212F687}" presName="tx1" presStyleLbl="revTx" presStyleIdx="3" presStyleCnt="6"/>
      <dgm:spPr/>
    </dgm:pt>
    <dgm:pt modelId="{8CC89EF5-B8B8-F24D-A12E-B9F1703498E4}" type="pres">
      <dgm:prSet presAssocID="{EFD5332B-33E7-46BF-875A-F105B212F687}" presName="vert1" presStyleCnt="0"/>
      <dgm:spPr/>
    </dgm:pt>
    <dgm:pt modelId="{6F5BDCEB-D6E5-D940-80C2-D6A2438C13A7}" type="pres">
      <dgm:prSet presAssocID="{B99BC6C7-D12C-4F12-91C4-9E0605B8FC3F}" presName="thickLine" presStyleLbl="alignNode1" presStyleIdx="4" presStyleCnt="6"/>
      <dgm:spPr/>
    </dgm:pt>
    <dgm:pt modelId="{25FF84A0-B99C-3D4D-97D7-A1BA528F4649}" type="pres">
      <dgm:prSet presAssocID="{B99BC6C7-D12C-4F12-91C4-9E0605B8FC3F}" presName="horz1" presStyleCnt="0"/>
      <dgm:spPr/>
    </dgm:pt>
    <dgm:pt modelId="{473C3F1F-1335-6E4B-ADF9-1EA867777F32}" type="pres">
      <dgm:prSet presAssocID="{B99BC6C7-D12C-4F12-91C4-9E0605B8FC3F}" presName="tx1" presStyleLbl="revTx" presStyleIdx="4" presStyleCnt="6"/>
      <dgm:spPr/>
    </dgm:pt>
    <dgm:pt modelId="{CB08EA62-0E97-494D-AC0B-20D1406A63FB}" type="pres">
      <dgm:prSet presAssocID="{B99BC6C7-D12C-4F12-91C4-9E0605B8FC3F}" presName="vert1" presStyleCnt="0"/>
      <dgm:spPr/>
    </dgm:pt>
    <dgm:pt modelId="{E992BA55-D5FE-9144-976C-3BC0FE60A5A4}" type="pres">
      <dgm:prSet presAssocID="{0010440A-BE1A-491A-A3F0-95A3797991C1}" presName="thickLine" presStyleLbl="alignNode1" presStyleIdx="5" presStyleCnt="6"/>
      <dgm:spPr/>
    </dgm:pt>
    <dgm:pt modelId="{4C7940C5-2F66-7743-8B36-9ADF5F81FCEF}" type="pres">
      <dgm:prSet presAssocID="{0010440A-BE1A-491A-A3F0-95A3797991C1}" presName="horz1" presStyleCnt="0"/>
      <dgm:spPr/>
    </dgm:pt>
    <dgm:pt modelId="{B96810E1-7E67-FB45-BB9A-E0481DA731FA}" type="pres">
      <dgm:prSet presAssocID="{0010440A-BE1A-491A-A3F0-95A3797991C1}" presName="tx1" presStyleLbl="revTx" presStyleIdx="5" presStyleCnt="6"/>
      <dgm:spPr/>
    </dgm:pt>
    <dgm:pt modelId="{33222870-87F9-DF47-9F08-5770C13866F0}" type="pres">
      <dgm:prSet presAssocID="{0010440A-BE1A-491A-A3F0-95A3797991C1}" presName="vert1" presStyleCnt="0"/>
      <dgm:spPr/>
    </dgm:pt>
  </dgm:ptLst>
  <dgm:cxnLst>
    <dgm:cxn modelId="{6CA3DA00-2C1E-4C43-97AC-DFC80C32E89E}" type="presOf" srcId="{84CC952A-1FF1-4817-BF53-D3517E057E9F}" destId="{22538994-A8DC-6344-83A2-A3E83E581FFC}" srcOrd="0" destOrd="0" presId="urn:microsoft.com/office/officeart/2008/layout/LinedList"/>
    <dgm:cxn modelId="{54F69E04-22DD-4CD8-83BD-9864D432ADA5}" srcId="{84CC952A-1FF1-4817-BF53-D3517E057E9F}" destId="{B99BC6C7-D12C-4F12-91C4-9E0605B8FC3F}" srcOrd="4" destOrd="0" parTransId="{0F166589-1C88-426B-BEAC-B5E9EDAC8681}" sibTransId="{9D7A797B-143C-4C3A-A0DA-7B4D073C4314}"/>
    <dgm:cxn modelId="{794C002C-C439-4CDF-ACB7-1DCE1FD68948}" srcId="{84CC952A-1FF1-4817-BF53-D3517E057E9F}" destId="{3C4121F8-5BF3-4BCE-8F85-35F1A9C17ADC}" srcOrd="2" destOrd="0" parTransId="{950913BC-5AE7-4DAB-8BC7-597D705AEDCC}" sibTransId="{724E17FD-2965-4F6D-860D-4FB9DC10CD2A}"/>
    <dgm:cxn modelId="{11D12F3C-3A56-47F7-8D36-9E363DC8EFEF}" srcId="{84CC952A-1FF1-4817-BF53-D3517E057E9F}" destId="{EFD5332B-33E7-46BF-875A-F105B212F687}" srcOrd="3" destOrd="0" parTransId="{B86E7155-3398-4364-A1D7-8D322EE386A3}" sibTransId="{CDAA7C1A-DB35-4605-983A-58798DC847E9}"/>
    <dgm:cxn modelId="{66E8FA46-5924-4BE7-9842-DEC421F1D553}" srcId="{84CC952A-1FF1-4817-BF53-D3517E057E9F}" destId="{0010440A-BE1A-491A-A3F0-95A3797991C1}" srcOrd="5" destOrd="0" parTransId="{6D1F2AF2-3146-4384-AD74-797FE9BA7533}" sibTransId="{6786913C-BF7E-4A2A-B8D7-F60BF722A01D}"/>
    <dgm:cxn modelId="{384C6366-8054-3349-9570-072D5902489B}" type="presOf" srcId="{3C4121F8-5BF3-4BCE-8F85-35F1A9C17ADC}" destId="{4879A73F-16F9-694C-88A5-C1B343FF621C}" srcOrd="0" destOrd="0" presId="urn:microsoft.com/office/officeart/2008/layout/LinedList"/>
    <dgm:cxn modelId="{22C2BB68-8AF6-FC44-8A86-4A290F0ACA19}" type="presOf" srcId="{FD7E1F30-ADC9-4C40-97F6-7113AD9C6AB8}" destId="{EF4C949B-54F8-1042-A020-7C7478E458C8}" srcOrd="0" destOrd="0" presId="urn:microsoft.com/office/officeart/2008/layout/LinedList"/>
    <dgm:cxn modelId="{B8F79370-B9B3-4575-B18F-C886FAE2EDA0}" srcId="{84CC952A-1FF1-4817-BF53-D3517E057E9F}" destId="{EB2C1EB1-9E1F-4997-A0C8-5B02D87B95F9}" srcOrd="0" destOrd="0" parTransId="{56CD5A7F-205E-4CE1-AD7A-0D47BD7D1DFC}" sibTransId="{78499179-671E-4612-A2D6-D9E316B81109}"/>
    <dgm:cxn modelId="{D96FF074-D38B-BA4A-9CCE-DAF72C55BBF6}" type="presOf" srcId="{0010440A-BE1A-491A-A3F0-95A3797991C1}" destId="{B96810E1-7E67-FB45-BB9A-E0481DA731FA}" srcOrd="0" destOrd="0" presId="urn:microsoft.com/office/officeart/2008/layout/LinedList"/>
    <dgm:cxn modelId="{4732BD97-DCEA-F34A-A58C-9B9B03CCB482}" type="presOf" srcId="{EFD5332B-33E7-46BF-875A-F105B212F687}" destId="{720BBC52-5DD8-1645-8C7D-6D41C6BE4752}" srcOrd="0" destOrd="0" presId="urn:microsoft.com/office/officeart/2008/layout/LinedList"/>
    <dgm:cxn modelId="{D6143DB3-98C0-8444-B4D2-352C27B270A8}" srcId="{84CC952A-1FF1-4817-BF53-D3517E057E9F}" destId="{FD7E1F30-ADC9-4C40-97F6-7113AD9C6AB8}" srcOrd="1" destOrd="0" parTransId="{05ED8A97-7183-F742-AB10-7E505B0399C1}" sibTransId="{67719AF0-1DEE-7D47-8ED3-C3443F9F9515}"/>
    <dgm:cxn modelId="{5B34F2E3-3F41-3340-B6A3-72B15E79D7C5}" type="presOf" srcId="{EB2C1EB1-9E1F-4997-A0C8-5B02D87B95F9}" destId="{6C79A97E-9102-6046-9E0F-46B8EA8744F4}" srcOrd="0" destOrd="0" presId="urn:microsoft.com/office/officeart/2008/layout/LinedList"/>
    <dgm:cxn modelId="{308A5AF0-10EE-AA4C-9955-6C6451C1F524}" type="presOf" srcId="{B99BC6C7-D12C-4F12-91C4-9E0605B8FC3F}" destId="{473C3F1F-1335-6E4B-ADF9-1EA867777F32}" srcOrd="0" destOrd="0" presId="urn:microsoft.com/office/officeart/2008/layout/LinedList"/>
    <dgm:cxn modelId="{96FB4D13-49A1-704F-ABED-B64526A1FA05}" type="presParOf" srcId="{22538994-A8DC-6344-83A2-A3E83E581FFC}" destId="{13D9F0A8-6D8D-6D4B-9B2D-1C622B3C7C43}" srcOrd="0" destOrd="0" presId="urn:microsoft.com/office/officeart/2008/layout/LinedList"/>
    <dgm:cxn modelId="{F15EBDE0-865F-FE44-8BED-378859854175}" type="presParOf" srcId="{22538994-A8DC-6344-83A2-A3E83E581FFC}" destId="{B9F40C98-6677-434F-9F05-8CCCE5EB8966}" srcOrd="1" destOrd="0" presId="urn:microsoft.com/office/officeart/2008/layout/LinedList"/>
    <dgm:cxn modelId="{BD4A39E9-71CC-3F4E-A56E-8B2DB1491C5D}" type="presParOf" srcId="{B9F40C98-6677-434F-9F05-8CCCE5EB8966}" destId="{6C79A97E-9102-6046-9E0F-46B8EA8744F4}" srcOrd="0" destOrd="0" presId="urn:microsoft.com/office/officeart/2008/layout/LinedList"/>
    <dgm:cxn modelId="{81161438-A282-AE43-8936-4EB5666BD92E}" type="presParOf" srcId="{B9F40C98-6677-434F-9F05-8CCCE5EB8966}" destId="{AE167C84-2290-BB45-9186-848562A548C5}" srcOrd="1" destOrd="0" presId="urn:microsoft.com/office/officeart/2008/layout/LinedList"/>
    <dgm:cxn modelId="{EDDE7A7C-AC5A-0740-B842-FE8A8B39A224}" type="presParOf" srcId="{22538994-A8DC-6344-83A2-A3E83E581FFC}" destId="{B130D46E-3802-FF4C-87E2-06D82DCF2941}" srcOrd="2" destOrd="0" presId="urn:microsoft.com/office/officeart/2008/layout/LinedList"/>
    <dgm:cxn modelId="{F71957B8-35AA-BF4C-9699-42CEB7DA6406}" type="presParOf" srcId="{22538994-A8DC-6344-83A2-A3E83E581FFC}" destId="{15B50428-F4B1-994E-8EC6-C23BC3D39C40}" srcOrd="3" destOrd="0" presId="urn:microsoft.com/office/officeart/2008/layout/LinedList"/>
    <dgm:cxn modelId="{838F3669-DC05-F64C-A13D-22FA629C4A26}" type="presParOf" srcId="{15B50428-F4B1-994E-8EC6-C23BC3D39C40}" destId="{EF4C949B-54F8-1042-A020-7C7478E458C8}" srcOrd="0" destOrd="0" presId="urn:microsoft.com/office/officeart/2008/layout/LinedList"/>
    <dgm:cxn modelId="{5F68901F-4BD8-674C-87C7-10DEEFB9EDE6}" type="presParOf" srcId="{15B50428-F4B1-994E-8EC6-C23BC3D39C40}" destId="{DE8A16CB-117C-3046-A88E-06945AC5D7EC}" srcOrd="1" destOrd="0" presId="urn:microsoft.com/office/officeart/2008/layout/LinedList"/>
    <dgm:cxn modelId="{6A534ACB-EB53-BE4C-8100-61ABCA76CCCB}" type="presParOf" srcId="{22538994-A8DC-6344-83A2-A3E83E581FFC}" destId="{F0F8D121-5A78-4349-ABD0-AED24A9315E4}" srcOrd="4" destOrd="0" presId="urn:microsoft.com/office/officeart/2008/layout/LinedList"/>
    <dgm:cxn modelId="{F6E0EC6B-4EF3-EE48-B3DD-8BC658E1BA96}" type="presParOf" srcId="{22538994-A8DC-6344-83A2-A3E83E581FFC}" destId="{EDF1D3D4-90D3-894D-9B98-27C1C25CB10F}" srcOrd="5" destOrd="0" presId="urn:microsoft.com/office/officeart/2008/layout/LinedList"/>
    <dgm:cxn modelId="{B825ADF4-758A-D84E-B6C8-6246E5D2827D}" type="presParOf" srcId="{EDF1D3D4-90D3-894D-9B98-27C1C25CB10F}" destId="{4879A73F-16F9-694C-88A5-C1B343FF621C}" srcOrd="0" destOrd="0" presId="urn:microsoft.com/office/officeart/2008/layout/LinedList"/>
    <dgm:cxn modelId="{E1D96EC4-F45C-F242-9E01-71C7BA603E3F}" type="presParOf" srcId="{EDF1D3D4-90D3-894D-9B98-27C1C25CB10F}" destId="{BD87C02E-7043-1840-BBCC-786BFE6C53FF}" srcOrd="1" destOrd="0" presId="urn:microsoft.com/office/officeart/2008/layout/LinedList"/>
    <dgm:cxn modelId="{D5B6B407-52B1-D241-A3C9-1005FDDFD905}" type="presParOf" srcId="{22538994-A8DC-6344-83A2-A3E83E581FFC}" destId="{512C6889-8194-484C-A6ED-CD5B622AF2AF}" srcOrd="6" destOrd="0" presId="urn:microsoft.com/office/officeart/2008/layout/LinedList"/>
    <dgm:cxn modelId="{8CEB7C76-4EC3-CA47-8214-0F3D02EC99F2}" type="presParOf" srcId="{22538994-A8DC-6344-83A2-A3E83E581FFC}" destId="{39BBCFAD-9B93-1644-8988-C17E980DEC56}" srcOrd="7" destOrd="0" presId="urn:microsoft.com/office/officeart/2008/layout/LinedList"/>
    <dgm:cxn modelId="{7E7B2299-6CF7-2F41-BF4E-6A28DF8B7C82}" type="presParOf" srcId="{39BBCFAD-9B93-1644-8988-C17E980DEC56}" destId="{720BBC52-5DD8-1645-8C7D-6D41C6BE4752}" srcOrd="0" destOrd="0" presId="urn:microsoft.com/office/officeart/2008/layout/LinedList"/>
    <dgm:cxn modelId="{A54D7EC4-7DDF-C141-960C-9BC4E40E38F2}" type="presParOf" srcId="{39BBCFAD-9B93-1644-8988-C17E980DEC56}" destId="{8CC89EF5-B8B8-F24D-A12E-B9F1703498E4}" srcOrd="1" destOrd="0" presId="urn:microsoft.com/office/officeart/2008/layout/LinedList"/>
    <dgm:cxn modelId="{DE08A35F-ED77-8643-8839-9BF037D1AB7F}" type="presParOf" srcId="{22538994-A8DC-6344-83A2-A3E83E581FFC}" destId="{6F5BDCEB-D6E5-D940-80C2-D6A2438C13A7}" srcOrd="8" destOrd="0" presId="urn:microsoft.com/office/officeart/2008/layout/LinedList"/>
    <dgm:cxn modelId="{4FB350AB-5DD1-B743-8895-49FC00643A5C}" type="presParOf" srcId="{22538994-A8DC-6344-83A2-A3E83E581FFC}" destId="{25FF84A0-B99C-3D4D-97D7-A1BA528F4649}" srcOrd="9" destOrd="0" presId="urn:microsoft.com/office/officeart/2008/layout/LinedList"/>
    <dgm:cxn modelId="{280A3836-D7F3-7046-B0F6-E6231F93C545}" type="presParOf" srcId="{25FF84A0-B99C-3D4D-97D7-A1BA528F4649}" destId="{473C3F1F-1335-6E4B-ADF9-1EA867777F32}" srcOrd="0" destOrd="0" presId="urn:microsoft.com/office/officeart/2008/layout/LinedList"/>
    <dgm:cxn modelId="{DBE19624-2EA9-8647-AFDE-97FB89F5C2D3}" type="presParOf" srcId="{25FF84A0-B99C-3D4D-97D7-A1BA528F4649}" destId="{CB08EA62-0E97-494D-AC0B-20D1406A63FB}" srcOrd="1" destOrd="0" presId="urn:microsoft.com/office/officeart/2008/layout/LinedList"/>
    <dgm:cxn modelId="{B5878FC6-3868-4541-B6BB-8E8A7D4A9EE4}" type="presParOf" srcId="{22538994-A8DC-6344-83A2-A3E83E581FFC}" destId="{E992BA55-D5FE-9144-976C-3BC0FE60A5A4}" srcOrd="10" destOrd="0" presId="urn:microsoft.com/office/officeart/2008/layout/LinedList"/>
    <dgm:cxn modelId="{300CBD1E-809C-294C-96AB-43C4EA0A91C5}" type="presParOf" srcId="{22538994-A8DC-6344-83A2-A3E83E581FFC}" destId="{4C7940C5-2F66-7743-8B36-9ADF5F81FCEF}" srcOrd="11" destOrd="0" presId="urn:microsoft.com/office/officeart/2008/layout/LinedList"/>
    <dgm:cxn modelId="{190B03C1-5125-7240-8117-25ABBAB16946}" type="presParOf" srcId="{4C7940C5-2F66-7743-8B36-9ADF5F81FCEF}" destId="{B96810E1-7E67-FB45-BB9A-E0481DA731FA}" srcOrd="0" destOrd="0" presId="urn:microsoft.com/office/officeart/2008/layout/LinedList"/>
    <dgm:cxn modelId="{63FEF503-9EC5-D340-973C-E4CFC52F4851}" type="presParOf" srcId="{4C7940C5-2F66-7743-8B36-9ADF5F81FCEF}" destId="{33222870-87F9-DF47-9F08-5770C13866F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6CCF46-954E-4533-95A8-3DBF498C6FB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9A4C89-6BBC-4FC6-B494-8CCFA0F15E4A}">
      <dgm:prSet/>
      <dgm:spPr/>
      <dgm:t>
        <a:bodyPr/>
        <a:lstStyle/>
        <a:p>
          <a:r>
            <a:rPr lang="en-US"/>
            <a:t>Team Strategies and Game Planning</a:t>
          </a:r>
        </a:p>
      </dgm:t>
    </dgm:pt>
    <dgm:pt modelId="{9402F78E-E1F8-4DA2-A241-85A570053CAE}" type="parTrans" cxnId="{89EF96DF-6271-477C-975F-4CA64E43C216}">
      <dgm:prSet/>
      <dgm:spPr/>
      <dgm:t>
        <a:bodyPr/>
        <a:lstStyle/>
        <a:p>
          <a:endParaRPr lang="en-US"/>
        </a:p>
      </dgm:t>
    </dgm:pt>
    <dgm:pt modelId="{7B56DFFF-9E7C-45BE-85DB-836A1F47FF9E}" type="sibTrans" cxnId="{89EF96DF-6271-477C-975F-4CA64E43C216}">
      <dgm:prSet/>
      <dgm:spPr/>
      <dgm:t>
        <a:bodyPr/>
        <a:lstStyle/>
        <a:p>
          <a:endParaRPr lang="en-US"/>
        </a:p>
      </dgm:t>
    </dgm:pt>
    <dgm:pt modelId="{9ADAB448-56BA-49C5-83EF-FB68F6A8764F}">
      <dgm:prSet/>
      <dgm:spPr/>
      <dgm:t>
        <a:bodyPr/>
        <a:lstStyle/>
        <a:p>
          <a:r>
            <a:rPr lang="en-US"/>
            <a:t>Player Performance Analysis</a:t>
          </a:r>
        </a:p>
      </dgm:t>
    </dgm:pt>
    <dgm:pt modelId="{A3804F65-2D80-4FEC-A899-0BE8ED209AF0}" type="parTrans" cxnId="{D61481B8-14C1-42EE-886D-BD8A0ACF1E62}">
      <dgm:prSet/>
      <dgm:spPr/>
      <dgm:t>
        <a:bodyPr/>
        <a:lstStyle/>
        <a:p>
          <a:endParaRPr lang="en-US"/>
        </a:p>
      </dgm:t>
    </dgm:pt>
    <dgm:pt modelId="{EDCFB722-65AF-4386-A000-2BFAAA4F1A55}" type="sibTrans" cxnId="{D61481B8-14C1-42EE-886D-BD8A0ACF1E62}">
      <dgm:prSet/>
      <dgm:spPr/>
      <dgm:t>
        <a:bodyPr/>
        <a:lstStyle/>
        <a:p>
          <a:endParaRPr lang="en-US"/>
        </a:p>
      </dgm:t>
    </dgm:pt>
    <dgm:pt modelId="{C15CA6A0-4F77-4E59-AB04-67B4257824D4}">
      <dgm:prSet/>
      <dgm:spPr/>
      <dgm:t>
        <a:bodyPr/>
        <a:lstStyle/>
        <a:p>
          <a:r>
            <a:rPr lang="en-US"/>
            <a:t>Player Scouting</a:t>
          </a:r>
        </a:p>
      </dgm:t>
    </dgm:pt>
    <dgm:pt modelId="{D63F2994-3AE6-4493-8873-D6AA5F076D77}" type="parTrans" cxnId="{F15F245C-E13D-44EA-BCDF-FCE8FFB2FA44}">
      <dgm:prSet/>
      <dgm:spPr/>
      <dgm:t>
        <a:bodyPr/>
        <a:lstStyle/>
        <a:p>
          <a:endParaRPr lang="en-US"/>
        </a:p>
      </dgm:t>
    </dgm:pt>
    <dgm:pt modelId="{2E707732-F10F-417D-8204-221ED699CEB0}" type="sibTrans" cxnId="{F15F245C-E13D-44EA-BCDF-FCE8FFB2FA44}">
      <dgm:prSet/>
      <dgm:spPr/>
      <dgm:t>
        <a:bodyPr/>
        <a:lstStyle/>
        <a:p>
          <a:endParaRPr lang="en-US"/>
        </a:p>
      </dgm:t>
    </dgm:pt>
    <dgm:pt modelId="{E23ABE28-E027-4DBA-85AA-791CE7AB9163}" type="pres">
      <dgm:prSet presAssocID="{D16CCF46-954E-4533-95A8-3DBF498C6FBC}" presName="root" presStyleCnt="0">
        <dgm:presLayoutVars>
          <dgm:dir/>
          <dgm:resizeHandles val="exact"/>
        </dgm:presLayoutVars>
      </dgm:prSet>
      <dgm:spPr/>
    </dgm:pt>
    <dgm:pt modelId="{117C4FC6-21B2-4EC1-B8B3-DA9735D1EA46}" type="pres">
      <dgm:prSet presAssocID="{D16CCF46-954E-4533-95A8-3DBF498C6FBC}" presName="container" presStyleCnt="0">
        <dgm:presLayoutVars>
          <dgm:dir/>
          <dgm:resizeHandles val="exact"/>
        </dgm:presLayoutVars>
      </dgm:prSet>
      <dgm:spPr/>
    </dgm:pt>
    <dgm:pt modelId="{6D01275A-8FC1-4478-A84B-13EC34E50DAD}" type="pres">
      <dgm:prSet presAssocID="{179A4C89-6BBC-4FC6-B494-8CCFA0F15E4A}" presName="compNode" presStyleCnt="0"/>
      <dgm:spPr/>
    </dgm:pt>
    <dgm:pt modelId="{B24681A9-4C74-4934-98F1-58A7F6F058C1}" type="pres">
      <dgm:prSet presAssocID="{179A4C89-6BBC-4FC6-B494-8CCFA0F15E4A}" presName="iconBgRect" presStyleLbl="bgShp" presStyleIdx="0" presStyleCnt="3"/>
      <dgm:spPr/>
    </dgm:pt>
    <dgm:pt modelId="{47231B15-82EF-4FE8-882E-A69A75BC8D21}" type="pres">
      <dgm:prSet presAssocID="{179A4C89-6BBC-4FC6-B494-8CCFA0F15E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074B61A1-4FC1-4FA9-BDCB-6A96C9A6B825}" type="pres">
      <dgm:prSet presAssocID="{179A4C89-6BBC-4FC6-B494-8CCFA0F15E4A}" presName="spaceRect" presStyleCnt="0"/>
      <dgm:spPr/>
    </dgm:pt>
    <dgm:pt modelId="{731E26AB-A747-4418-A04B-6AB099D3D648}" type="pres">
      <dgm:prSet presAssocID="{179A4C89-6BBC-4FC6-B494-8CCFA0F15E4A}" presName="textRect" presStyleLbl="revTx" presStyleIdx="0" presStyleCnt="3">
        <dgm:presLayoutVars>
          <dgm:chMax val="1"/>
          <dgm:chPref val="1"/>
        </dgm:presLayoutVars>
      </dgm:prSet>
      <dgm:spPr/>
    </dgm:pt>
    <dgm:pt modelId="{664B5057-EAC4-4F39-8D77-9B954336A94A}" type="pres">
      <dgm:prSet presAssocID="{7B56DFFF-9E7C-45BE-85DB-836A1F47FF9E}" presName="sibTrans" presStyleLbl="sibTrans2D1" presStyleIdx="0" presStyleCnt="0"/>
      <dgm:spPr/>
    </dgm:pt>
    <dgm:pt modelId="{B888036C-D976-47F8-86E7-90D84AEE1870}" type="pres">
      <dgm:prSet presAssocID="{9ADAB448-56BA-49C5-83EF-FB68F6A8764F}" presName="compNode" presStyleCnt="0"/>
      <dgm:spPr/>
    </dgm:pt>
    <dgm:pt modelId="{7C2D00A6-18B8-4110-B631-193DA73E7718}" type="pres">
      <dgm:prSet presAssocID="{9ADAB448-56BA-49C5-83EF-FB68F6A8764F}" presName="iconBgRect" presStyleLbl="bgShp" presStyleIdx="1" presStyleCnt="3"/>
      <dgm:spPr/>
    </dgm:pt>
    <dgm:pt modelId="{1754A85C-99CF-4A28-B28B-7B65190D7A3F}" type="pres">
      <dgm:prSet presAssocID="{9ADAB448-56BA-49C5-83EF-FB68F6A876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ccer"/>
        </a:ext>
      </dgm:extLst>
    </dgm:pt>
    <dgm:pt modelId="{CD7A95C4-F192-49E9-9F63-F69FE07E331C}" type="pres">
      <dgm:prSet presAssocID="{9ADAB448-56BA-49C5-83EF-FB68F6A8764F}" presName="spaceRect" presStyleCnt="0"/>
      <dgm:spPr/>
    </dgm:pt>
    <dgm:pt modelId="{D76C7F04-D61E-4705-8DA1-D54FCB7ED638}" type="pres">
      <dgm:prSet presAssocID="{9ADAB448-56BA-49C5-83EF-FB68F6A8764F}" presName="textRect" presStyleLbl="revTx" presStyleIdx="1" presStyleCnt="3">
        <dgm:presLayoutVars>
          <dgm:chMax val="1"/>
          <dgm:chPref val="1"/>
        </dgm:presLayoutVars>
      </dgm:prSet>
      <dgm:spPr/>
    </dgm:pt>
    <dgm:pt modelId="{C4150A8F-841E-4D71-B068-A86B4C69B81E}" type="pres">
      <dgm:prSet presAssocID="{EDCFB722-65AF-4386-A000-2BFAAA4F1A55}" presName="sibTrans" presStyleLbl="sibTrans2D1" presStyleIdx="0" presStyleCnt="0"/>
      <dgm:spPr/>
    </dgm:pt>
    <dgm:pt modelId="{AD50B3C6-6769-4D6B-AF7E-C64A24BFDE27}" type="pres">
      <dgm:prSet presAssocID="{C15CA6A0-4F77-4E59-AB04-67B4257824D4}" presName="compNode" presStyleCnt="0"/>
      <dgm:spPr/>
    </dgm:pt>
    <dgm:pt modelId="{B4DA48B2-459E-4661-B355-6714E3AEDB63}" type="pres">
      <dgm:prSet presAssocID="{C15CA6A0-4F77-4E59-AB04-67B4257824D4}" presName="iconBgRect" presStyleLbl="bgShp" presStyleIdx="2" presStyleCnt="3"/>
      <dgm:spPr/>
    </dgm:pt>
    <dgm:pt modelId="{EF3D45E4-BB12-4990-8508-58B7BECB79ED}" type="pres">
      <dgm:prSet presAssocID="{C15CA6A0-4F77-4E59-AB04-67B4257824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4F044CB-0CDC-4C67-BC50-677845F45B9D}" type="pres">
      <dgm:prSet presAssocID="{C15CA6A0-4F77-4E59-AB04-67B4257824D4}" presName="spaceRect" presStyleCnt="0"/>
      <dgm:spPr/>
    </dgm:pt>
    <dgm:pt modelId="{0F4FCAAA-916B-4483-BE50-A09236990530}" type="pres">
      <dgm:prSet presAssocID="{C15CA6A0-4F77-4E59-AB04-67B4257824D4}" presName="textRect" presStyleLbl="revTx" presStyleIdx="2" presStyleCnt="3">
        <dgm:presLayoutVars>
          <dgm:chMax val="1"/>
          <dgm:chPref val="1"/>
        </dgm:presLayoutVars>
      </dgm:prSet>
      <dgm:spPr/>
    </dgm:pt>
  </dgm:ptLst>
  <dgm:cxnLst>
    <dgm:cxn modelId="{0BF74055-0A5F-4BD0-A809-8E2A5F2170AE}" type="presOf" srcId="{9ADAB448-56BA-49C5-83EF-FB68F6A8764F}" destId="{D76C7F04-D61E-4705-8DA1-D54FCB7ED638}" srcOrd="0" destOrd="0" presId="urn:microsoft.com/office/officeart/2018/2/layout/IconCircleList"/>
    <dgm:cxn modelId="{CC99D85A-DD0C-4623-B8B7-C564210F4F3A}" type="presOf" srcId="{179A4C89-6BBC-4FC6-B494-8CCFA0F15E4A}" destId="{731E26AB-A747-4418-A04B-6AB099D3D648}" srcOrd="0" destOrd="0" presId="urn:microsoft.com/office/officeart/2018/2/layout/IconCircleList"/>
    <dgm:cxn modelId="{F15F245C-E13D-44EA-BCDF-FCE8FFB2FA44}" srcId="{D16CCF46-954E-4533-95A8-3DBF498C6FBC}" destId="{C15CA6A0-4F77-4E59-AB04-67B4257824D4}" srcOrd="2" destOrd="0" parTransId="{D63F2994-3AE6-4493-8873-D6AA5F076D77}" sibTransId="{2E707732-F10F-417D-8204-221ED699CEB0}"/>
    <dgm:cxn modelId="{96B3177B-D92F-4CF2-B1A8-2214D62CCFC6}" type="presOf" srcId="{D16CCF46-954E-4533-95A8-3DBF498C6FBC}" destId="{E23ABE28-E027-4DBA-85AA-791CE7AB9163}" srcOrd="0" destOrd="0" presId="urn:microsoft.com/office/officeart/2018/2/layout/IconCircleList"/>
    <dgm:cxn modelId="{CC5BBF96-21A6-43CD-BECD-04B5AD63EA06}" type="presOf" srcId="{7B56DFFF-9E7C-45BE-85DB-836A1F47FF9E}" destId="{664B5057-EAC4-4F39-8D77-9B954336A94A}" srcOrd="0" destOrd="0" presId="urn:microsoft.com/office/officeart/2018/2/layout/IconCircleList"/>
    <dgm:cxn modelId="{D61481B8-14C1-42EE-886D-BD8A0ACF1E62}" srcId="{D16CCF46-954E-4533-95A8-3DBF498C6FBC}" destId="{9ADAB448-56BA-49C5-83EF-FB68F6A8764F}" srcOrd="1" destOrd="0" parTransId="{A3804F65-2D80-4FEC-A899-0BE8ED209AF0}" sibTransId="{EDCFB722-65AF-4386-A000-2BFAAA4F1A55}"/>
    <dgm:cxn modelId="{02EB53C5-4175-4763-BE35-A7DFF13D87BA}" type="presOf" srcId="{EDCFB722-65AF-4386-A000-2BFAAA4F1A55}" destId="{C4150A8F-841E-4D71-B068-A86B4C69B81E}" srcOrd="0" destOrd="0" presId="urn:microsoft.com/office/officeart/2018/2/layout/IconCircleList"/>
    <dgm:cxn modelId="{89EF96DF-6271-477C-975F-4CA64E43C216}" srcId="{D16CCF46-954E-4533-95A8-3DBF498C6FBC}" destId="{179A4C89-6BBC-4FC6-B494-8CCFA0F15E4A}" srcOrd="0" destOrd="0" parTransId="{9402F78E-E1F8-4DA2-A241-85A570053CAE}" sibTransId="{7B56DFFF-9E7C-45BE-85DB-836A1F47FF9E}"/>
    <dgm:cxn modelId="{235915FF-8207-457A-895D-B324BE76ACF3}" type="presOf" srcId="{C15CA6A0-4F77-4E59-AB04-67B4257824D4}" destId="{0F4FCAAA-916B-4483-BE50-A09236990530}" srcOrd="0" destOrd="0" presId="urn:microsoft.com/office/officeart/2018/2/layout/IconCircleList"/>
    <dgm:cxn modelId="{8C92B650-511E-482B-A21D-A7E987B32A75}" type="presParOf" srcId="{E23ABE28-E027-4DBA-85AA-791CE7AB9163}" destId="{117C4FC6-21B2-4EC1-B8B3-DA9735D1EA46}" srcOrd="0" destOrd="0" presId="urn:microsoft.com/office/officeart/2018/2/layout/IconCircleList"/>
    <dgm:cxn modelId="{D15D1B71-44CC-4393-9A83-7F5A0478EF2B}" type="presParOf" srcId="{117C4FC6-21B2-4EC1-B8B3-DA9735D1EA46}" destId="{6D01275A-8FC1-4478-A84B-13EC34E50DAD}" srcOrd="0" destOrd="0" presId="urn:microsoft.com/office/officeart/2018/2/layout/IconCircleList"/>
    <dgm:cxn modelId="{E9FB2E63-DC32-4075-BDF8-8F146579527A}" type="presParOf" srcId="{6D01275A-8FC1-4478-A84B-13EC34E50DAD}" destId="{B24681A9-4C74-4934-98F1-58A7F6F058C1}" srcOrd="0" destOrd="0" presId="urn:microsoft.com/office/officeart/2018/2/layout/IconCircleList"/>
    <dgm:cxn modelId="{A8AA27D1-36E8-4D09-9CBB-399FD8D19F8A}" type="presParOf" srcId="{6D01275A-8FC1-4478-A84B-13EC34E50DAD}" destId="{47231B15-82EF-4FE8-882E-A69A75BC8D21}" srcOrd="1" destOrd="0" presId="urn:microsoft.com/office/officeart/2018/2/layout/IconCircleList"/>
    <dgm:cxn modelId="{911A749B-16A1-4E48-A29E-0F30BE2A7846}" type="presParOf" srcId="{6D01275A-8FC1-4478-A84B-13EC34E50DAD}" destId="{074B61A1-4FC1-4FA9-BDCB-6A96C9A6B825}" srcOrd="2" destOrd="0" presId="urn:microsoft.com/office/officeart/2018/2/layout/IconCircleList"/>
    <dgm:cxn modelId="{F6D04116-9B1C-46F2-9E48-854EE0146BD7}" type="presParOf" srcId="{6D01275A-8FC1-4478-A84B-13EC34E50DAD}" destId="{731E26AB-A747-4418-A04B-6AB099D3D648}" srcOrd="3" destOrd="0" presId="urn:microsoft.com/office/officeart/2018/2/layout/IconCircleList"/>
    <dgm:cxn modelId="{E86507F5-E51F-466F-8576-86D930C0038A}" type="presParOf" srcId="{117C4FC6-21B2-4EC1-B8B3-DA9735D1EA46}" destId="{664B5057-EAC4-4F39-8D77-9B954336A94A}" srcOrd="1" destOrd="0" presId="urn:microsoft.com/office/officeart/2018/2/layout/IconCircleList"/>
    <dgm:cxn modelId="{E0C38ADC-8C02-4632-9E55-FD1609D67BA7}" type="presParOf" srcId="{117C4FC6-21B2-4EC1-B8B3-DA9735D1EA46}" destId="{B888036C-D976-47F8-86E7-90D84AEE1870}" srcOrd="2" destOrd="0" presId="urn:microsoft.com/office/officeart/2018/2/layout/IconCircleList"/>
    <dgm:cxn modelId="{B25F0A00-7623-4CD0-B290-03604B48B890}" type="presParOf" srcId="{B888036C-D976-47F8-86E7-90D84AEE1870}" destId="{7C2D00A6-18B8-4110-B631-193DA73E7718}" srcOrd="0" destOrd="0" presId="urn:microsoft.com/office/officeart/2018/2/layout/IconCircleList"/>
    <dgm:cxn modelId="{3E43DD5C-D1A6-4BE7-AC5D-22E857D34B09}" type="presParOf" srcId="{B888036C-D976-47F8-86E7-90D84AEE1870}" destId="{1754A85C-99CF-4A28-B28B-7B65190D7A3F}" srcOrd="1" destOrd="0" presId="urn:microsoft.com/office/officeart/2018/2/layout/IconCircleList"/>
    <dgm:cxn modelId="{22F2DED3-F546-4F22-93B0-E607A2B50647}" type="presParOf" srcId="{B888036C-D976-47F8-86E7-90D84AEE1870}" destId="{CD7A95C4-F192-49E9-9F63-F69FE07E331C}" srcOrd="2" destOrd="0" presId="urn:microsoft.com/office/officeart/2018/2/layout/IconCircleList"/>
    <dgm:cxn modelId="{DE3D1802-0D30-4CA4-95A1-AF10E18780FD}" type="presParOf" srcId="{B888036C-D976-47F8-86E7-90D84AEE1870}" destId="{D76C7F04-D61E-4705-8DA1-D54FCB7ED638}" srcOrd="3" destOrd="0" presId="urn:microsoft.com/office/officeart/2018/2/layout/IconCircleList"/>
    <dgm:cxn modelId="{04A18886-6FB3-40C4-8860-6733A5ED2E21}" type="presParOf" srcId="{117C4FC6-21B2-4EC1-B8B3-DA9735D1EA46}" destId="{C4150A8F-841E-4D71-B068-A86B4C69B81E}" srcOrd="3" destOrd="0" presId="urn:microsoft.com/office/officeart/2018/2/layout/IconCircleList"/>
    <dgm:cxn modelId="{150DFE2A-4314-4F88-8F76-CC59DC35C027}" type="presParOf" srcId="{117C4FC6-21B2-4EC1-B8B3-DA9735D1EA46}" destId="{AD50B3C6-6769-4D6B-AF7E-C64A24BFDE27}" srcOrd="4" destOrd="0" presId="urn:microsoft.com/office/officeart/2018/2/layout/IconCircleList"/>
    <dgm:cxn modelId="{F2060214-7D0F-429C-9490-B50151608D68}" type="presParOf" srcId="{AD50B3C6-6769-4D6B-AF7E-C64A24BFDE27}" destId="{B4DA48B2-459E-4661-B355-6714E3AEDB63}" srcOrd="0" destOrd="0" presId="urn:microsoft.com/office/officeart/2018/2/layout/IconCircleList"/>
    <dgm:cxn modelId="{2EE1766E-7A07-4094-94D6-F2448024B62D}" type="presParOf" srcId="{AD50B3C6-6769-4D6B-AF7E-C64A24BFDE27}" destId="{EF3D45E4-BB12-4990-8508-58B7BECB79ED}" srcOrd="1" destOrd="0" presId="urn:microsoft.com/office/officeart/2018/2/layout/IconCircleList"/>
    <dgm:cxn modelId="{33725611-2CE7-46CE-978F-F827372ED653}" type="presParOf" srcId="{AD50B3C6-6769-4D6B-AF7E-C64A24BFDE27}" destId="{04F044CB-0CDC-4C67-BC50-677845F45B9D}" srcOrd="2" destOrd="0" presId="urn:microsoft.com/office/officeart/2018/2/layout/IconCircleList"/>
    <dgm:cxn modelId="{8B7433F2-E373-4CCC-9ABE-9FEE7BF1C067}" type="presParOf" srcId="{AD50B3C6-6769-4D6B-AF7E-C64A24BFDE27}" destId="{0F4FCAAA-916B-4483-BE50-A0923699053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21A1E-0C06-4667-9B23-0FAACB2FBBD8}">
      <dsp:nvSpPr>
        <dsp:cNvPr id="0" name=""/>
        <dsp:cNvSpPr/>
      </dsp:nvSpPr>
      <dsp:spPr>
        <a:xfrm>
          <a:off x="0" y="415"/>
          <a:ext cx="10895369" cy="9724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56D26-A738-4510-A0A6-2B3200D88CF6}">
      <dsp:nvSpPr>
        <dsp:cNvPr id="0" name=""/>
        <dsp:cNvSpPr/>
      </dsp:nvSpPr>
      <dsp:spPr>
        <a:xfrm>
          <a:off x="294154" y="219208"/>
          <a:ext cx="534827" cy="5348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5FAFEA-0CCE-41A0-A4AC-FB80A2B98D7A}">
      <dsp:nvSpPr>
        <dsp:cNvPr id="0" name=""/>
        <dsp:cNvSpPr/>
      </dsp:nvSpPr>
      <dsp:spPr>
        <a:xfrm>
          <a:off x="1123137" y="415"/>
          <a:ext cx="9772232" cy="97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dirty="0"/>
            <a:t>Cricket is a highly popular sport around the world. It generates vast data during matches, including player statistics, ball-by-ball details, weather conditions, and historical performance metrics.</a:t>
          </a:r>
        </a:p>
      </dsp:txBody>
      <dsp:txXfrm>
        <a:off x="1123137" y="415"/>
        <a:ext cx="9772232" cy="972413"/>
      </dsp:txXfrm>
    </dsp:sp>
    <dsp:sp modelId="{BABB72EB-1229-46B6-A630-3ABE3BB0BBF1}">
      <dsp:nvSpPr>
        <dsp:cNvPr id="0" name=""/>
        <dsp:cNvSpPr/>
      </dsp:nvSpPr>
      <dsp:spPr>
        <a:xfrm>
          <a:off x="0" y="1215931"/>
          <a:ext cx="10895369" cy="9724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3B230-6756-434E-8624-11E44DEFA4BA}">
      <dsp:nvSpPr>
        <dsp:cNvPr id="0" name=""/>
        <dsp:cNvSpPr/>
      </dsp:nvSpPr>
      <dsp:spPr>
        <a:xfrm>
          <a:off x="294154" y="1434724"/>
          <a:ext cx="534827" cy="5348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6F3D35-4882-4C6C-A2C3-188EED762310}">
      <dsp:nvSpPr>
        <dsp:cNvPr id="0" name=""/>
        <dsp:cNvSpPr/>
      </dsp:nvSpPr>
      <dsp:spPr>
        <a:xfrm>
          <a:off x="1123137" y="1215931"/>
          <a:ext cx="9772232" cy="97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dirty="0"/>
            <a:t>Analyzing this data comprehensively can provide valuable insights for teams, players, and enthusiasts. </a:t>
          </a:r>
        </a:p>
      </dsp:txBody>
      <dsp:txXfrm>
        <a:off x="1123137" y="1215931"/>
        <a:ext cx="9772232" cy="972413"/>
      </dsp:txXfrm>
    </dsp:sp>
    <dsp:sp modelId="{8B0B530C-81ED-4982-BB32-824A5C9E0C41}">
      <dsp:nvSpPr>
        <dsp:cNvPr id="0" name=""/>
        <dsp:cNvSpPr/>
      </dsp:nvSpPr>
      <dsp:spPr>
        <a:xfrm>
          <a:off x="0" y="2431448"/>
          <a:ext cx="10895369" cy="9724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9B89D7-2E10-4ACD-AEDB-F03BBF7F2BB3}">
      <dsp:nvSpPr>
        <dsp:cNvPr id="0" name=""/>
        <dsp:cNvSpPr/>
      </dsp:nvSpPr>
      <dsp:spPr>
        <a:xfrm>
          <a:off x="294154" y="2650241"/>
          <a:ext cx="534827" cy="5348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7038D1-B6EB-4DC2-BF9A-37C8CAB4BCF3}">
      <dsp:nvSpPr>
        <dsp:cNvPr id="0" name=""/>
        <dsp:cNvSpPr/>
      </dsp:nvSpPr>
      <dsp:spPr>
        <a:xfrm>
          <a:off x="1123137" y="2431448"/>
          <a:ext cx="9772232" cy="97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dirty="0"/>
            <a:t>Traditional methods of cricket analysis often need to catch up in handling the sheer volume and complexity of this data. Therefore, we are trying to build  a robust and scalable cricket match analysis platform.</a:t>
          </a:r>
        </a:p>
      </dsp:txBody>
      <dsp:txXfrm>
        <a:off x="1123137" y="2431448"/>
        <a:ext cx="9772232" cy="972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21A1E-0C06-4667-9B23-0FAACB2FBBD8}">
      <dsp:nvSpPr>
        <dsp:cNvPr id="0" name=""/>
        <dsp:cNvSpPr/>
      </dsp:nvSpPr>
      <dsp:spPr>
        <a:xfrm>
          <a:off x="0" y="553195"/>
          <a:ext cx="10895369" cy="1021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56D26-A738-4510-A0A6-2B3200D88CF6}">
      <dsp:nvSpPr>
        <dsp:cNvPr id="0" name=""/>
        <dsp:cNvSpPr/>
      </dsp:nvSpPr>
      <dsp:spPr>
        <a:xfrm>
          <a:off x="308938" y="782983"/>
          <a:ext cx="561705" cy="561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5FAFEA-0CCE-41A0-A4AC-FB80A2B98D7A}">
      <dsp:nvSpPr>
        <dsp:cNvPr id="0" name=""/>
        <dsp:cNvSpPr/>
      </dsp:nvSpPr>
      <dsp:spPr>
        <a:xfrm>
          <a:off x="1179581" y="553195"/>
          <a:ext cx="9715788" cy="1021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86" tIns="108086" rIns="108086" bIns="108086" numCol="1" spcCol="1270" anchor="ctr" anchorCtr="0">
          <a:noAutofit/>
        </a:bodyPr>
        <a:lstStyle/>
        <a:p>
          <a:pPr marL="0" lvl="0" indent="0" algn="l" defTabSz="711200">
            <a:lnSpc>
              <a:spcPct val="90000"/>
            </a:lnSpc>
            <a:spcBef>
              <a:spcPct val="0"/>
            </a:spcBef>
            <a:spcAft>
              <a:spcPct val="35000"/>
            </a:spcAft>
            <a:buNone/>
          </a:pPr>
          <a:r>
            <a:rPr lang="en-US" sz="1600" b="0" i="0" kern="1200" dirty="0"/>
            <a:t>Traditional cricket analysis often relied on manual data collection and simple statistical methods, limiting the depth and scalability of insights. </a:t>
          </a:r>
          <a:endParaRPr lang="en-US" sz="1600" kern="1200" dirty="0"/>
        </a:p>
      </dsp:txBody>
      <dsp:txXfrm>
        <a:off x="1179581" y="553195"/>
        <a:ext cx="9715788" cy="1021283"/>
      </dsp:txXfrm>
    </dsp:sp>
    <dsp:sp modelId="{BABB72EB-1229-46B6-A630-3ABE3BB0BBF1}">
      <dsp:nvSpPr>
        <dsp:cNvPr id="0" name=""/>
        <dsp:cNvSpPr/>
      </dsp:nvSpPr>
      <dsp:spPr>
        <a:xfrm>
          <a:off x="0" y="1829798"/>
          <a:ext cx="10895369" cy="1021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3B230-6756-434E-8624-11E44DEFA4BA}">
      <dsp:nvSpPr>
        <dsp:cNvPr id="0" name=""/>
        <dsp:cNvSpPr/>
      </dsp:nvSpPr>
      <dsp:spPr>
        <a:xfrm>
          <a:off x="308938" y="2059587"/>
          <a:ext cx="561705" cy="561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6F3D35-4882-4C6C-A2C3-188EED762310}">
      <dsp:nvSpPr>
        <dsp:cNvPr id="0" name=""/>
        <dsp:cNvSpPr/>
      </dsp:nvSpPr>
      <dsp:spPr>
        <a:xfrm>
          <a:off x="1179581" y="1829798"/>
          <a:ext cx="9715788" cy="1021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86" tIns="108086" rIns="108086" bIns="108086" numCol="1" spcCol="1270" anchor="ctr" anchorCtr="0">
          <a:noAutofit/>
        </a:bodyPr>
        <a:lstStyle/>
        <a:p>
          <a:pPr marL="0" lvl="0" indent="0" algn="l" defTabSz="711200">
            <a:lnSpc>
              <a:spcPct val="90000"/>
            </a:lnSpc>
            <a:spcBef>
              <a:spcPct val="0"/>
            </a:spcBef>
            <a:spcAft>
              <a:spcPct val="35000"/>
            </a:spcAft>
            <a:buNone/>
          </a:pPr>
          <a:r>
            <a:rPr lang="en-US" sz="1600" b="0" i="0" kern="1200"/>
            <a:t>However, with the integration of advanced data analytics, big data technologies like Google Cloud Platform (GCP), and PySpark, we can now process and analyze large volumes of cricket data in real-time, providing teams and analysts with more detailed, actionable insights</a:t>
          </a:r>
          <a:endParaRPr lang="en-US" sz="1600" kern="1200"/>
        </a:p>
      </dsp:txBody>
      <dsp:txXfrm>
        <a:off x="1179581" y="1829798"/>
        <a:ext cx="9715788" cy="10212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DC31D-C2C5-45DF-982C-DD24F4D81F87}">
      <dsp:nvSpPr>
        <dsp:cNvPr id="0" name=""/>
        <dsp:cNvSpPr/>
      </dsp:nvSpPr>
      <dsp:spPr>
        <a:xfrm>
          <a:off x="0" y="1544"/>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B17807-652A-4407-81C7-C0DEF81F042B}">
      <dsp:nvSpPr>
        <dsp:cNvPr id="0" name=""/>
        <dsp:cNvSpPr/>
      </dsp:nvSpPr>
      <dsp:spPr>
        <a:xfrm>
          <a:off x="199046" y="149594"/>
          <a:ext cx="361901" cy="3619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89DC9A-9FB5-4299-B787-F5F6A1857290}">
      <dsp:nvSpPr>
        <dsp:cNvPr id="0" name=""/>
        <dsp:cNvSpPr/>
      </dsp:nvSpPr>
      <dsp:spPr>
        <a:xfrm>
          <a:off x="759993" y="1544"/>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100000"/>
            </a:lnSpc>
            <a:spcBef>
              <a:spcPct val="0"/>
            </a:spcBef>
            <a:spcAft>
              <a:spcPct val="35000"/>
            </a:spcAft>
            <a:buNone/>
          </a:pPr>
          <a:r>
            <a:rPr lang="en-US" sz="1900" b="0" i="0" kern="1200"/>
            <a:t>Google Cloud Platform(GCP)</a:t>
          </a:r>
          <a:endParaRPr lang="en-US" sz="1900" kern="1200"/>
        </a:p>
      </dsp:txBody>
      <dsp:txXfrm>
        <a:off x="759993" y="1544"/>
        <a:ext cx="4854993" cy="658003"/>
      </dsp:txXfrm>
    </dsp:sp>
    <dsp:sp modelId="{8B45E402-D7DD-4DE1-AF54-0E8AF3288489}">
      <dsp:nvSpPr>
        <dsp:cNvPr id="0" name=""/>
        <dsp:cNvSpPr/>
      </dsp:nvSpPr>
      <dsp:spPr>
        <a:xfrm>
          <a:off x="0" y="824048"/>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1EB1F-36C0-470E-A5D4-16DEB1A8D0BF}">
      <dsp:nvSpPr>
        <dsp:cNvPr id="0" name=""/>
        <dsp:cNvSpPr/>
      </dsp:nvSpPr>
      <dsp:spPr>
        <a:xfrm>
          <a:off x="199046" y="972099"/>
          <a:ext cx="361901" cy="3619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A8DABD-EA1F-4870-B604-ABF6D9EE23BC}">
      <dsp:nvSpPr>
        <dsp:cNvPr id="0" name=""/>
        <dsp:cNvSpPr/>
      </dsp:nvSpPr>
      <dsp:spPr>
        <a:xfrm>
          <a:off x="759993" y="824048"/>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100000"/>
            </a:lnSpc>
            <a:spcBef>
              <a:spcPct val="0"/>
            </a:spcBef>
            <a:spcAft>
              <a:spcPct val="35000"/>
            </a:spcAft>
            <a:buNone/>
          </a:pPr>
          <a:r>
            <a:rPr lang="en-US" sz="1900" b="0" i="0" kern="1200" dirty="0"/>
            <a:t>Google Cloud </a:t>
          </a:r>
          <a:r>
            <a:rPr lang="en-US" sz="1900" b="0" i="0" kern="1200" dirty="0" err="1"/>
            <a:t>DataProc</a:t>
          </a:r>
          <a:endParaRPr lang="en-US" sz="1900" kern="1200" dirty="0"/>
        </a:p>
      </dsp:txBody>
      <dsp:txXfrm>
        <a:off x="759993" y="824048"/>
        <a:ext cx="4854993" cy="658003"/>
      </dsp:txXfrm>
    </dsp:sp>
    <dsp:sp modelId="{334BBC28-E0ED-4BA2-BB47-D5C561B77647}">
      <dsp:nvSpPr>
        <dsp:cNvPr id="0" name=""/>
        <dsp:cNvSpPr/>
      </dsp:nvSpPr>
      <dsp:spPr>
        <a:xfrm>
          <a:off x="0" y="1646552"/>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243BB-7271-4429-871F-26D6B8E8074C}">
      <dsp:nvSpPr>
        <dsp:cNvPr id="0" name=""/>
        <dsp:cNvSpPr/>
      </dsp:nvSpPr>
      <dsp:spPr>
        <a:xfrm>
          <a:off x="199046" y="1794603"/>
          <a:ext cx="361901" cy="3619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25D69A-0D5F-474F-8045-37FED7F73C17}">
      <dsp:nvSpPr>
        <dsp:cNvPr id="0" name=""/>
        <dsp:cNvSpPr/>
      </dsp:nvSpPr>
      <dsp:spPr>
        <a:xfrm>
          <a:off x="759993" y="1646552"/>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100000"/>
            </a:lnSpc>
            <a:spcBef>
              <a:spcPct val="0"/>
            </a:spcBef>
            <a:spcAft>
              <a:spcPct val="35000"/>
            </a:spcAft>
            <a:buNone/>
          </a:pPr>
          <a:r>
            <a:rPr lang="en-US" sz="1900" kern="1200" dirty="0"/>
            <a:t>Python</a:t>
          </a:r>
        </a:p>
      </dsp:txBody>
      <dsp:txXfrm>
        <a:off x="759993" y="1646552"/>
        <a:ext cx="4854993" cy="658003"/>
      </dsp:txXfrm>
    </dsp:sp>
    <dsp:sp modelId="{C6F8F1FF-9054-4647-82DB-88E05FFBAED1}">
      <dsp:nvSpPr>
        <dsp:cNvPr id="0" name=""/>
        <dsp:cNvSpPr/>
      </dsp:nvSpPr>
      <dsp:spPr>
        <a:xfrm>
          <a:off x="0" y="2469056"/>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62827-B542-471E-966E-E7D4CC32016B}">
      <dsp:nvSpPr>
        <dsp:cNvPr id="0" name=""/>
        <dsp:cNvSpPr/>
      </dsp:nvSpPr>
      <dsp:spPr>
        <a:xfrm>
          <a:off x="199046" y="2617107"/>
          <a:ext cx="361901" cy="3619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64C63A-2640-4868-AE41-46385D48C57D}">
      <dsp:nvSpPr>
        <dsp:cNvPr id="0" name=""/>
        <dsp:cNvSpPr/>
      </dsp:nvSpPr>
      <dsp:spPr>
        <a:xfrm>
          <a:off x="759993" y="2469056"/>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100000"/>
            </a:lnSpc>
            <a:spcBef>
              <a:spcPct val="0"/>
            </a:spcBef>
            <a:spcAft>
              <a:spcPct val="35000"/>
            </a:spcAft>
            <a:buNone/>
          </a:pPr>
          <a:r>
            <a:rPr lang="en-US" sz="1900" b="0" i="0" kern="1200" dirty="0" err="1"/>
            <a:t>Jupyter</a:t>
          </a:r>
          <a:r>
            <a:rPr lang="en-US" sz="1900" b="0" i="0" kern="1200" dirty="0"/>
            <a:t> Notebook</a:t>
          </a:r>
          <a:endParaRPr lang="en-US" sz="1900" kern="1200" dirty="0"/>
        </a:p>
      </dsp:txBody>
      <dsp:txXfrm>
        <a:off x="759993" y="2469056"/>
        <a:ext cx="4854993" cy="658003"/>
      </dsp:txXfrm>
    </dsp:sp>
    <dsp:sp modelId="{CB9BEFC0-3E3C-F442-B438-C43EC51B35D9}">
      <dsp:nvSpPr>
        <dsp:cNvPr id="0" name=""/>
        <dsp:cNvSpPr/>
      </dsp:nvSpPr>
      <dsp:spPr>
        <a:xfrm>
          <a:off x="0" y="3291561"/>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B85405-AD13-E049-BDB7-E6ABF8A6B233}">
      <dsp:nvSpPr>
        <dsp:cNvPr id="0" name=""/>
        <dsp:cNvSpPr/>
      </dsp:nvSpPr>
      <dsp:spPr>
        <a:xfrm>
          <a:off x="199046" y="3439611"/>
          <a:ext cx="361901" cy="361901"/>
        </a:xfrm>
        <a:prstGeom prst="rect">
          <a:avLst/>
        </a:prstGeom>
        <a:solidFill>
          <a:schemeClr val="accent6">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22BE82-AEF3-0C4C-85BC-D12F89E41375}">
      <dsp:nvSpPr>
        <dsp:cNvPr id="0" name=""/>
        <dsp:cNvSpPr/>
      </dsp:nvSpPr>
      <dsp:spPr>
        <a:xfrm>
          <a:off x="759993" y="3291561"/>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100000"/>
            </a:lnSpc>
            <a:spcBef>
              <a:spcPct val="0"/>
            </a:spcBef>
            <a:spcAft>
              <a:spcPct val="35000"/>
            </a:spcAft>
            <a:buNone/>
          </a:pPr>
          <a:r>
            <a:rPr lang="en-US" sz="1900" kern="1200" dirty="0"/>
            <a:t>Spark</a:t>
          </a:r>
        </a:p>
      </dsp:txBody>
      <dsp:txXfrm>
        <a:off x="759993" y="3291561"/>
        <a:ext cx="4854993" cy="658003"/>
      </dsp:txXfrm>
    </dsp:sp>
    <dsp:sp modelId="{7AF76737-7056-4CA5-9C46-A31B8E72D3B6}">
      <dsp:nvSpPr>
        <dsp:cNvPr id="0" name=""/>
        <dsp:cNvSpPr/>
      </dsp:nvSpPr>
      <dsp:spPr>
        <a:xfrm>
          <a:off x="0" y="4114065"/>
          <a:ext cx="5614987" cy="658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D46887-B84B-44C9-93EA-427B5887EEA3}">
      <dsp:nvSpPr>
        <dsp:cNvPr id="0" name=""/>
        <dsp:cNvSpPr/>
      </dsp:nvSpPr>
      <dsp:spPr>
        <a:xfrm>
          <a:off x="199046" y="4262116"/>
          <a:ext cx="361901" cy="3619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AA4497-6457-49D5-AE44-E486EAE9DE4B}">
      <dsp:nvSpPr>
        <dsp:cNvPr id="0" name=""/>
        <dsp:cNvSpPr/>
      </dsp:nvSpPr>
      <dsp:spPr>
        <a:xfrm>
          <a:off x="759993" y="4114065"/>
          <a:ext cx="4854993" cy="65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39" tIns="69639" rIns="69639" bIns="69639" numCol="1" spcCol="1270" anchor="ctr" anchorCtr="0">
          <a:noAutofit/>
        </a:bodyPr>
        <a:lstStyle/>
        <a:p>
          <a:pPr marL="0" lvl="0" indent="0" algn="l" defTabSz="844550">
            <a:lnSpc>
              <a:spcPct val="100000"/>
            </a:lnSpc>
            <a:spcBef>
              <a:spcPct val="0"/>
            </a:spcBef>
            <a:spcAft>
              <a:spcPct val="35000"/>
            </a:spcAft>
            <a:buNone/>
          </a:pPr>
          <a:r>
            <a:rPr lang="en-US" sz="1900" b="0" i="0" kern="1200"/>
            <a:t>PySpark SQL</a:t>
          </a:r>
          <a:endParaRPr lang="en-US" sz="1900" kern="1200"/>
        </a:p>
      </dsp:txBody>
      <dsp:txXfrm>
        <a:off x="759993" y="4114065"/>
        <a:ext cx="4854993" cy="658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9F0A8-6D8D-6D4B-9B2D-1C622B3C7C43}">
      <dsp:nvSpPr>
        <dsp:cNvPr id="0" name=""/>
        <dsp:cNvSpPr/>
      </dsp:nvSpPr>
      <dsp:spPr>
        <a:xfrm>
          <a:off x="0" y="2330"/>
          <a:ext cx="5614987"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79A97E-9102-6046-9E0F-46B8EA8744F4}">
      <dsp:nvSpPr>
        <dsp:cNvPr id="0" name=""/>
        <dsp:cNvSpPr/>
      </dsp:nvSpPr>
      <dsp:spPr>
        <a:xfrm>
          <a:off x="0" y="2330"/>
          <a:ext cx="5614987" cy="79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err="1"/>
            <a:t>Dataproc</a:t>
          </a:r>
          <a:r>
            <a:rPr lang="en-US" sz="3200" kern="1200" dirty="0"/>
            <a:t> Cluster Creation</a:t>
          </a:r>
        </a:p>
      </dsp:txBody>
      <dsp:txXfrm>
        <a:off x="0" y="2330"/>
        <a:ext cx="5614987" cy="794825"/>
      </dsp:txXfrm>
    </dsp:sp>
    <dsp:sp modelId="{B130D46E-3802-FF4C-87E2-06D82DCF2941}">
      <dsp:nvSpPr>
        <dsp:cNvPr id="0" name=""/>
        <dsp:cNvSpPr/>
      </dsp:nvSpPr>
      <dsp:spPr>
        <a:xfrm>
          <a:off x="0" y="797156"/>
          <a:ext cx="5614987" cy="0"/>
        </a:xfrm>
        <a:prstGeom prst="line">
          <a:avLst/>
        </a:prstGeom>
        <a:solidFill>
          <a:schemeClr val="accent5">
            <a:hueOff val="1247448"/>
            <a:satOff val="-803"/>
            <a:lumOff val="549"/>
            <a:alphaOff val="0"/>
          </a:schemeClr>
        </a:solidFill>
        <a:ln w="19050" cap="rnd" cmpd="sng" algn="ctr">
          <a:solidFill>
            <a:schemeClr val="accent5">
              <a:hueOff val="1247448"/>
              <a:satOff val="-803"/>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4C949B-54F8-1042-A020-7C7478E458C8}">
      <dsp:nvSpPr>
        <dsp:cNvPr id="0" name=""/>
        <dsp:cNvSpPr/>
      </dsp:nvSpPr>
      <dsp:spPr>
        <a:xfrm>
          <a:off x="0" y="797156"/>
          <a:ext cx="5614987" cy="79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Creating Bucket</a:t>
          </a:r>
        </a:p>
      </dsp:txBody>
      <dsp:txXfrm>
        <a:off x="0" y="797156"/>
        <a:ext cx="5614987" cy="794825"/>
      </dsp:txXfrm>
    </dsp:sp>
    <dsp:sp modelId="{F0F8D121-5A78-4349-ABD0-AED24A9315E4}">
      <dsp:nvSpPr>
        <dsp:cNvPr id="0" name=""/>
        <dsp:cNvSpPr/>
      </dsp:nvSpPr>
      <dsp:spPr>
        <a:xfrm>
          <a:off x="0" y="1591981"/>
          <a:ext cx="5614987" cy="0"/>
        </a:xfrm>
        <a:prstGeom prst="line">
          <a:avLst/>
        </a:prstGeom>
        <a:solidFill>
          <a:schemeClr val="accent5">
            <a:hueOff val="2494895"/>
            <a:satOff val="-1605"/>
            <a:lumOff val="1098"/>
            <a:alphaOff val="0"/>
          </a:schemeClr>
        </a:solidFill>
        <a:ln w="19050" cap="rnd" cmpd="sng" algn="ctr">
          <a:solidFill>
            <a:schemeClr val="accent5">
              <a:hueOff val="2494895"/>
              <a:satOff val="-1605"/>
              <a:lumOff val="10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79A73F-16F9-694C-88A5-C1B343FF621C}">
      <dsp:nvSpPr>
        <dsp:cNvPr id="0" name=""/>
        <dsp:cNvSpPr/>
      </dsp:nvSpPr>
      <dsp:spPr>
        <a:xfrm>
          <a:off x="0" y="1591981"/>
          <a:ext cx="5614987" cy="79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Starting a Spark session</a:t>
          </a:r>
        </a:p>
      </dsp:txBody>
      <dsp:txXfrm>
        <a:off x="0" y="1591981"/>
        <a:ext cx="5614987" cy="794825"/>
      </dsp:txXfrm>
    </dsp:sp>
    <dsp:sp modelId="{512C6889-8194-484C-A6ED-CD5B622AF2AF}">
      <dsp:nvSpPr>
        <dsp:cNvPr id="0" name=""/>
        <dsp:cNvSpPr/>
      </dsp:nvSpPr>
      <dsp:spPr>
        <a:xfrm>
          <a:off x="0" y="2386806"/>
          <a:ext cx="5614987" cy="0"/>
        </a:xfrm>
        <a:prstGeom prst="line">
          <a:avLst/>
        </a:prstGeom>
        <a:solidFill>
          <a:schemeClr val="accent5">
            <a:hueOff val="3742343"/>
            <a:satOff val="-2408"/>
            <a:lumOff val="1646"/>
            <a:alphaOff val="0"/>
          </a:schemeClr>
        </a:solidFill>
        <a:ln w="19050" cap="rnd" cmpd="sng" algn="ctr">
          <a:solidFill>
            <a:schemeClr val="accent5">
              <a:hueOff val="3742343"/>
              <a:satOff val="-2408"/>
              <a:lumOff val="16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0BBC52-5DD8-1645-8C7D-6D41C6BE4752}">
      <dsp:nvSpPr>
        <dsp:cNvPr id="0" name=""/>
        <dsp:cNvSpPr/>
      </dsp:nvSpPr>
      <dsp:spPr>
        <a:xfrm>
          <a:off x="0" y="2386806"/>
          <a:ext cx="5614987" cy="79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Data Cleaning</a:t>
          </a:r>
        </a:p>
      </dsp:txBody>
      <dsp:txXfrm>
        <a:off x="0" y="2386806"/>
        <a:ext cx="5614987" cy="794825"/>
      </dsp:txXfrm>
    </dsp:sp>
    <dsp:sp modelId="{6F5BDCEB-D6E5-D940-80C2-D6A2438C13A7}">
      <dsp:nvSpPr>
        <dsp:cNvPr id="0" name=""/>
        <dsp:cNvSpPr/>
      </dsp:nvSpPr>
      <dsp:spPr>
        <a:xfrm>
          <a:off x="0" y="3181631"/>
          <a:ext cx="5614987" cy="0"/>
        </a:xfrm>
        <a:prstGeom prst="line">
          <a:avLst/>
        </a:prstGeom>
        <a:solidFill>
          <a:schemeClr val="accent5">
            <a:hueOff val="4989790"/>
            <a:satOff val="-3210"/>
            <a:lumOff val="2195"/>
            <a:alphaOff val="0"/>
          </a:schemeClr>
        </a:solidFill>
        <a:ln w="19050" cap="rnd" cmpd="sng" algn="ctr">
          <a:solidFill>
            <a:schemeClr val="accent5">
              <a:hueOff val="4989790"/>
              <a:satOff val="-3210"/>
              <a:lumOff val="21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3C3F1F-1335-6E4B-ADF9-1EA867777F32}">
      <dsp:nvSpPr>
        <dsp:cNvPr id="0" name=""/>
        <dsp:cNvSpPr/>
      </dsp:nvSpPr>
      <dsp:spPr>
        <a:xfrm>
          <a:off x="0" y="3181631"/>
          <a:ext cx="5614987" cy="79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Data Analysis</a:t>
          </a:r>
        </a:p>
      </dsp:txBody>
      <dsp:txXfrm>
        <a:off x="0" y="3181631"/>
        <a:ext cx="5614987" cy="794825"/>
      </dsp:txXfrm>
    </dsp:sp>
    <dsp:sp modelId="{E992BA55-D5FE-9144-976C-3BC0FE60A5A4}">
      <dsp:nvSpPr>
        <dsp:cNvPr id="0" name=""/>
        <dsp:cNvSpPr/>
      </dsp:nvSpPr>
      <dsp:spPr>
        <a:xfrm>
          <a:off x="0" y="3976456"/>
          <a:ext cx="5614987" cy="0"/>
        </a:xfrm>
        <a:prstGeom prst="line">
          <a:avLst/>
        </a:prstGeom>
        <a:solidFill>
          <a:schemeClr val="accent5">
            <a:hueOff val="6237238"/>
            <a:satOff val="-4013"/>
            <a:lumOff val="2744"/>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6810E1-7E67-FB45-BB9A-E0481DA731FA}">
      <dsp:nvSpPr>
        <dsp:cNvPr id="0" name=""/>
        <dsp:cNvSpPr/>
      </dsp:nvSpPr>
      <dsp:spPr>
        <a:xfrm>
          <a:off x="0" y="3976456"/>
          <a:ext cx="5614987" cy="79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Data Visualization</a:t>
          </a:r>
        </a:p>
      </dsp:txBody>
      <dsp:txXfrm>
        <a:off x="0" y="3976456"/>
        <a:ext cx="5614987" cy="794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681A9-4C74-4934-98F1-58A7F6F058C1}">
      <dsp:nvSpPr>
        <dsp:cNvPr id="0" name=""/>
        <dsp:cNvSpPr/>
      </dsp:nvSpPr>
      <dsp:spPr>
        <a:xfrm>
          <a:off x="195832" y="1246869"/>
          <a:ext cx="910537" cy="9105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231B15-82EF-4FE8-882E-A69A75BC8D21}">
      <dsp:nvSpPr>
        <dsp:cNvPr id="0" name=""/>
        <dsp:cNvSpPr/>
      </dsp:nvSpPr>
      <dsp:spPr>
        <a:xfrm>
          <a:off x="387045" y="1438082"/>
          <a:ext cx="528112" cy="5281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1E26AB-A747-4418-A04B-6AB099D3D648}">
      <dsp:nvSpPr>
        <dsp:cNvPr id="0" name=""/>
        <dsp:cNvSpPr/>
      </dsp:nvSpPr>
      <dsp:spPr>
        <a:xfrm>
          <a:off x="1301485" y="1246869"/>
          <a:ext cx="2146268" cy="910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Team Strategies and Game Planning</a:t>
          </a:r>
        </a:p>
      </dsp:txBody>
      <dsp:txXfrm>
        <a:off x="1301485" y="1246869"/>
        <a:ext cx="2146268" cy="910537"/>
      </dsp:txXfrm>
    </dsp:sp>
    <dsp:sp modelId="{7C2D00A6-18B8-4110-B631-193DA73E7718}">
      <dsp:nvSpPr>
        <dsp:cNvPr id="0" name=""/>
        <dsp:cNvSpPr/>
      </dsp:nvSpPr>
      <dsp:spPr>
        <a:xfrm>
          <a:off x="3821724" y="1246869"/>
          <a:ext cx="910537" cy="9105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4A85C-99CF-4A28-B28B-7B65190D7A3F}">
      <dsp:nvSpPr>
        <dsp:cNvPr id="0" name=""/>
        <dsp:cNvSpPr/>
      </dsp:nvSpPr>
      <dsp:spPr>
        <a:xfrm>
          <a:off x="4012937" y="1438082"/>
          <a:ext cx="528112" cy="5281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6C7F04-D61E-4705-8DA1-D54FCB7ED638}">
      <dsp:nvSpPr>
        <dsp:cNvPr id="0" name=""/>
        <dsp:cNvSpPr/>
      </dsp:nvSpPr>
      <dsp:spPr>
        <a:xfrm>
          <a:off x="4927377" y="1246869"/>
          <a:ext cx="2146268" cy="910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Player Performance Analysis</a:t>
          </a:r>
        </a:p>
      </dsp:txBody>
      <dsp:txXfrm>
        <a:off x="4927377" y="1246869"/>
        <a:ext cx="2146268" cy="910537"/>
      </dsp:txXfrm>
    </dsp:sp>
    <dsp:sp modelId="{B4DA48B2-459E-4661-B355-6714E3AEDB63}">
      <dsp:nvSpPr>
        <dsp:cNvPr id="0" name=""/>
        <dsp:cNvSpPr/>
      </dsp:nvSpPr>
      <dsp:spPr>
        <a:xfrm>
          <a:off x="7447616" y="1246869"/>
          <a:ext cx="910537" cy="9105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D45E4-BB12-4990-8508-58B7BECB79ED}">
      <dsp:nvSpPr>
        <dsp:cNvPr id="0" name=""/>
        <dsp:cNvSpPr/>
      </dsp:nvSpPr>
      <dsp:spPr>
        <a:xfrm>
          <a:off x="7638829" y="1438082"/>
          <a:ext cx="528112" cy="5281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4FCAAA-916B-4483-BE50-A09236990530}">
      <dsp:nvSpPr>
        <dsp:cNvPr id="0" name=""/>
        <dsp:cNvSpPr/>
      </dsp:nvSpPr>
      <dsp:spPr>
        <a:xfrm>
          <a:off x="8553269" y="1246869"/>
          <a:ext cx="2146268" cy="910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Player Scouting</a:t>
          </a:r>
        </a:p>
      </dsp:txBody>
      <dsp:txXfrm>
        <a:off x="8553269" y="1246869"/>
        <a:ext cx="2146268" cy="9105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398949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1CFD2F-8E31-4E40-BD21-AD4E79BA0BFC}" type="datetimeFigureOut">
              <a:rPr lang="en-US" smtClean="0"/>
              <a:t>12/14/24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212264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145202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27412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42499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1624606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925280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2497493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401203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62038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190538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CFD2F-8E31-4E40-BD21-AD4E79BA0BFC}" type="datetimeFigureOut">
              <a:rPr lang="en-US" smtClean="0"/>
              <a:t>12/14/24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287456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1CFD2F-8E31-4E40-BD21-AD4E79BA0BFC}" type="datetimeFigureOut">
              <a:rPr lang="en-US" smtClean="0"/>
              <a:t>12/14/24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124709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4242651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169094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D1CFD2F-8E31-4E40-BD21-AD4E79BA0BFC}" type="datetimeFigureOut">
              <a:rPr lang="en-US" smtClean="0"/>
              <a:t>12/14/24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2501652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1CFD2F-8E31-4E40-BD21-AD4E79BA0BFC}" type="datetimeFigureOut">
              <a:rPr lang="en-US" smtClean="0"/>
              <a:t>12/14/24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AAF4D3C-82FB-DD42-9421-89E9D5681F0E}" type="slidenum">
              <a:rPr lang="en-US" smtClean="0"/>
              <a:t>‹#›</a:t>
            </a:fld>
            <a:endParaRPr lang="en-US"/>
          </a:p>
        </p:txBody>
      </p:sp>
    </p:spTree>
    <p:extLst>
      <p:ext uri="{BB962C8B-B14F-4D97-AF65-F5344CB8AC3E}">
        <p14:creationId xmlns:p14="http://schemas.microsoft.com/office/powerpoint/2010/main" val="51129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D1CFD2F-8E31-4E40-BD21-AD4E79BA0BFC}" type="datetimeFigureOut">
              <a:rPr lang="en-US" smtClean="0"/>
              <a:t>12/14/24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AAF4D3C-82FB-DD42-9421-89E9D5681F0E}" type="slidenum">
              <a:rPr lang="en-US" smtClean="0"/>
              <a:t>‹#›</a:t>
            </a:fld>
            <a:endParaRPr lang="en-US"/>
          </a:p>
        </p:txBody>
      </p:sp>
    </p:spTree>
    <p:extLst>
      <p:ext uri="{BB962C8B-B14F-4D97-AF65-F5344CB8AC3E}">
        <p14:creationId xmlns:p14="http://schemas.microsoft.com/office/powerpoint/2010/main" val="468534149"/>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ricket equipment">
            <a:extLst>
              <a:ext uri="{FF2B5EF4-FFF2-40B4-BE49-F238E27FC236}">
                <a16:creationId xmlns:a16="http://schemas.microsoft.com/office/drawing/2014/main" id="{858D4FC5-8AEE-5114-5EA9-8B20336E9779}"/>
              </a:ext>
            </a:extLst>
          </p:cNvPr>
          <p:cNvPicPr>
            <a:picLocks noChangeAspect="1"/>
          </p:cNvPicPr>
          <p:nvPr/>
        </p:nvPicPr>
        <p:blipFill>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60E35524-21F6-7EBB-6F55-8EAEF8C68C7E}"/>
              </a:ext>
            </a:extLst>
          </p:cNvPr>
          <p:cNvSpPr>
            <a:spLocks noGrp="1"/>
          </p:cNvSpPr>
          <p:nvPr>
            <p:ph type="ctrTitle"/>
          </p:nvPr>
        </p:nvSpPr>
        <p:spPr/>
        <p:txBody>
          <a:bodyPr vert="horz" lIns="91440" tIns="45720" rIns="91440" bIns="45720" rtlCol="0" anchor="b">
            <a:normAutofit/>
          </a:bodyPr>
          <a:lstStyle/>
          <a:p>
            <a:pPr>
              <a:lnSpc>
                <a:spcPct val="90000"/>
              </a:lnSpc>
            </a:pPr>
            <a:r>
              <a:rPr lang="en-US" sz="5600"/>
              <a:t>Analysis of Cricket  Match </a:t>
            </a:r>
            <a:br>
              <a:rPr lang="en-US" sz="5600"/>
            </a:br>
            <a:br>
              <a:rPr lang="en-US" sz="5600"/>
            </a:br>
            <a:r>
              <a:rPr lang="en-US" sz="5600"/>
              <a:t>									</a:t>
            </a:r>
          </a:p>
        </p:txBody>
      </p:sp>
      <p:sp>
        <p:nvSpPr>
          <p:cNvPr id="3" name="Subtitle 2">
            <a:extLst>
              <a:ext uri="{FF2B5EF4-FFF2-40B4-BE49-F238E27FC236}">
                <a16:creationId xmlns:a16="http://schemas.microsoft.com/office/drawing/2014/main" id="{136A59D8-A3E1-0BDC-B908-9A77C9ED1B1A}"/>
              </a:ext>
            </a:extLst>
          </p:cNvPr>
          <p:cNvSpPr>
            <a:spLocks noGrp="1"/>
          </p:cNvSpPr>
          <p:nvPr>
            <p:ph type="subTitle" idx="1"/>
          </p:nvPr>
        </p:nvSpPr>
        <p:spPr/>
        <p:txBody>
          <a:bodyPr vert="horz" lIns="91440" tIns="45720" rIns="91440" bIns="45720" rtlCol="0" anchor="t">
            <a:normAutofit/>
          </a:bodyPr>
          <a:lstStyle/>
          <a:p>
            <a:r>
              <a:rPr lang="en-US"/>
              <a:t> </a:t>
            </a:r>
            <a:endParaRPr lang="en-US" dirty="0"/>
          </a:p>
        </p:txBody>
      </p:sp>
      <p:sp>
        <p:nvSpPr>
          <p:cNvPr id="4" name="TextBox 3">
            <a:extLst>
              <a:ext uri="{FF2B5EF4-FFF2-40B4-BE49-F238E27FC236}">
                <a16:creationId xmlns:a16="http://schemas.microsoft.com/office/drawing/2014/main" id="{1D30FB42-2A3E-8249-1FE4-10D1B744A9CF}"/>
              </a:ext>
            </a:extLst>
          </p:cNvPr>
          <p:cNvSpPr txBox="1"/>
          <p:nvPr/>
        </p:nvSpPr>
        <p:spPr>
          <a:xfrm>
            <a:off x="6890657" y="5410200"/>
            <a:ext cx="5424941" cy="846386"/>
          </a:xfrm>
          <a:prstGeom prst="rect">
            <a:avLst/>
          </a:prstGeom>
          <a:noFill/>
        </p:spPr>
        <p:txBody>
          <a:bodyPr wrap="square" rtlCol="0">
            <a:spAutoFit/>
          </a:bodyPr>
          <a:lstStyle/>
          <a:p>
            <a:pPr>
              <a:spcAft>
                <a:spcPts val="600"/>
              </a:spcAft>
            </a:pPr>
            <a:r>
              <a:rPr lang="en-US" sz="2200"/>
              <a:t>Sreekar Kairika</a:t>
            </a:r>
          </a:p>
          <a:p>
            <a:pPr>
              <a:spcAft>
                <a:spcPts val="600"/>
              </a:spcAft>
            </a:pPr>
            <a:r>
              <a:rPr lang="en-US" sz="2200"/>
              <a:t>Tharun Kumar Reddy Tummala</a:t>
            </a:r>
          </a:p>
        </p:txBody>
      </p:sp>
    </p:spTree>
    <p:extLst>
      <p:ext uri="{BB962C8B-B14F-4D97-AF65-F5344CB8AC3E}">
        <p14:creationId xmlns:p14="http://schemas.microsoft.com/office/powerpoint/2010/main" val="14541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2901-F74E-DF5E-1B8B-82AA7323D8BC}"/>
              </a:ext>
            </a:extLst>
          </p:cNvPr>
          <p:cNvSpPr>
            <a:spLocks noGrp="1"/>
          </p:cNvSpPr>
          <p:nvPr>
            <p:ph type="title"/>
          </p:nvPr>
        </p:nvSpPr>
        <p:spPr/>
        <p:txBody>
          <a:bodyPr/>
          <a:lstStyle/>
          <a:p>
            <a:r>
              <a:rPr lang="en-US" dirty="0"/>
              <a:t>Cluster Creation</a:t>
            </a:r>
          </a:p>
        </p:txBody>
      </p:sp>
      <p:pic>
        <p:nvPicPr>
          <p:cNvPr id="4" name="Content Placeholder 3">
            <a:extLst>
              <a:ext uri="{FF2B5EF4-FFF2-40B4-BE49-F238E27FC236}">
                <a16:creationId xmlns:a16="http://schemas.microsoft.com/office/drawing/2014/main" id="{40C29685-9074-3C3C-3D57-7CB88EB4DE63}"/>
              </a:ext>
            </a:extLst>
          </p:cNvPr>
          <p:cNvPicPr>
            <a:picLocks noGrp="1" noChangeAspect="1"/>
          </p:cNvPicPr>
          <p:nvPr>
            <p:ph sz="half" idx="1"/>
          </p:nvPr>
        </p:nvPicPr>
        <p:blipFill>
          <a:blip r:embed="rId2"/>
          <a:stretch>
            <a:fillRect/>
          </a:stretch>
        </p:blipFill>
        <p:spPr>
          <a:xfrm>
            <a:off x="7326693" y="2183642"/>
            <a:ext cx="4505916" cy="3739486"/>
          </a:xfrm>
          <a:prstGeom prst="rect">
            <a:avLst/>
          </a:prstGeom>
        </p:spPr>
      </p:pic>
      <p:sp>
        <p:nvSpPr>
          <p:cNvPr id="3" name="Content Placeholder 2">
            <a:extLst>
              <a:ext uri="{FF2B5EF4-FFF2-40B4-BE49-F238E27FC236}">
                <a16:creationId xmlns:a16="http://schemas.microsoft.com/office/drawing/2014/main" id="{9B6FA48D-AEF8-772D-1FB8-C6632039E734}"/>
              </a:ext>
            </a:extLst>
          </p:cNvPr>
          <p:cNvSpPr>
            <a:spLocks noGrp="1"/>
          </p:cNvSpPr>
          <p:nvPr>
            <p:ph sz="half" idx="2"/>
          </p:nvPr>
        </p:nvSpPr>
        <p:spPr>
          <a:xfrm>
            <a:off x="236332" y="1853248"/>
            <a:ext cx="6288036" cy="4200245"/>
          </a:xfrm>
        </p:spPr>
        <p:txBody>
          <a:bodyPr/>
          <a:lstStyle/>
          <a:p>
            <a:r>
              <a:rPr lang="en-US" dirty="0"/>
              <a:t>Google </a:t>
            </a:r>
            <a:r>
              <a:rPr lang="en-US" dirty="0" err="1"/>
              <a:t>Dataproc</a:t>
            </a:r>
            <a:r>
              <a:rPr lang="en-US" dirty="0"/>
              <a:t> is a managed service for creating, managing, and scaling clusters to efficiently process and analyze big data.</a:t>
            </a:r>
          </a:p>
          <a:p>
            <a:endParaRPr lang="en-US" dirty="0"/>
          </a:p>
          <a:p>
            <a:r>
              <a:rPr lang="en-US" dirty="0"/>
              <a:t>The cluster consists of a master node that manages the cluster and distributes tasks, and worker nodes perform data processing tasks. These nodes work together to handle your data efficiently.</a:t>
            </a:r>
          </a:p>
        </p:txBody>
      </p:sp>
    </p:spTree>
    <p:extLst>
      <p:ext uri="{BB962C8B-B14F-4D97-AF65-F5344CB8AC3E}">
        <p14:creationId xmlns:p14="http://schemas.microsoft.com/office/powerpoint/2010/main" val="287024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416D-82CE-B5B8-0949-78C14E9F587B}"/>
              </a:ext>
            </a:extLst>
          </p:cNvPr>
          <p:cNvSpPr>
            <a:spLocks noGrp="1"/>
          </p:cNvSpPr>
          <p:nvPr>
            <p:ph type="title"/>
          </p:nvPr>
        </p:nvSpPr>
        <p:spPr/>
        <p:txBody>
          <a:bodyPr/>
          <a:lstStyle/>
          <a:p>
            <a:r>
              <a:rPr lang="en-US" dirty="0"/>
              <a:t>Cluster Creation</a:t>
            </a:r>
          </a:p>
        </p:txBody>
      </p:sp>
      <p:pic>
        <p:nvPicPr>
          <p:cNvPr id="7" name="Picture 6">
            <a:extLst>
              <a:ext uri="{FF2B5EF4-FFF2-40B4-BE49-F238E27FC236}">
                <a16:creationId xmlns:a16="http://schemas.microsoft.com/office/drawing/2014/main" id="{7FCFF6A7-7910-ABF6-1595-F4FD32F41C58}"/>
              </a:ext>
            </a:extLst>
          </p:cNvPr>
          <p:cNvPicPr>
            <a:picLocks noChangeAspect="1"/>
          </p:cNvPicPr>
          <p:nvPr/>
        </p:nvPicPr>
        <p:blipFill>
          <a:blip r:embed="rId2"/>
          <a:stretch>
            <a:fillRect/>
          </a:stretch>
        </p:blipFill>
        <p:spPr>
          <a:xfrm>
            <a:off x="6345752" y="1494903"/>
            <a:ext cx="5410200" cy="2199768"/>
          </a:xfrm>
          <a:prstGeom prst="rect">
            <a:avLst/>
          </a:prstGeom>
        </p:spPr>
      </p:pic>
      <p:sp>
        <p:nvSpPr>
          <p:cNvPr id="11" name="Content Placeholder 10">
            <a:extLst>
              <a:ext uri="{FF2B5EF4-FFF2-40B4-BE49-F238E27FC236}">
                <a16:creationId xmlns:a16="http://schemas.microsoft.com/office/drawing/2014/main" id="{D65D077E-6DC7-600D-5567-18E33FFFBB24}"/>
              </a:ext>
            </a:extLst>
          </p:cNvPr>
          <p:cNvSpPr>
            <a:spLocks noGrp="1"/>
          </p:cNvSpPr>
          <p:nvPr>
            <p:ph idx="1"/>
          </p:nvPr>
        </p:nvSpPr>
        <p:spPr>
          <a:xfrm>
            <a:off x="436048" y="1853248"/>
            <a:ext cx="5915326" cy="4195481"/>
          </a:xfrm>
        </p:spPr>
        <p:txBody>
          <a:bodyPr/>
          <a:lstStyle/>
          <a:p>
            <a:r>
              <a:rPr lang="en-US" dirty="0" err="1"/>
              <a:t>Dataproc</a:t>
            </a:r>
            <a:r>
              <a:rPr lang="en-US" dirty="0"/>
              <a:t> clusters use virtual machines (VMs) that can be fully configured and customized to meet workload needs.</a:t>
            </a:r>
          </a:p>
          <a:p>
            <a:endParaRPr lang="en-US" dirty="0"/>
          </a:p>
          <a:p>
            <a:endParaRPr lang="en-US" dirty="0"/>
          </a:p>
          <a:p>
            <a:endParaRPr lang="en-US" dirty="0"/>
          </a:p>
          <a:p>
            <a:endParaRPr lang="en-US" dirty="0"/>
          </a:p>
        </p:txBody>
      </p:sp>
      <p:pic>
        <p:nvPicPr>
          <p:cNvPr id="12" name="Content Placeholder 3">
            <a:extLst>
              <a:ext uri="{FF2B5EF4-FFF2-40B4-BE49-F238E27FC236}">
                <a16:creationId xmlns:a16="http://schemas.microsoft.com/office/drawing/2014/main" id="{DEADF4E0-6C7E-E23B-2BF3-531BBBD37EFC}"/>
              </a:ext>
            </a:extLst>
          </p:cNvPr>
          <p:cNvPicPr>
            <a:picLocks noChangeAspect="1"/>
          </p:cNvPicPr>
          <p:nvPr/>
        </p:nvPicPr>
        <p:blipFill>
          <a:blip r:embed="rId3"/>
          <a:stretch>
            <a:fillRect/>
          </a:stretch>
        </p:blipFill>
        <p:spPr>
          <a:xfrm>
            <a:off x="6345752" y="4181146"/>
            <a:ext cx="5441589" cy="2363902"/>
          </a:xfrm>
          <a:prstGeom prst="rect">
            <a:avLst/>
          </a:prstGeom>
        </p:spPr>
      </p:pic>
    </p:spTree>
    <p:extLst>
      <p:ext uri="{BB962C8B-B14F-4D97-AF65-F5344CB8AC3E}">
        <p14:creationId xmlns:p14="http://schemas.microsoft.com/office/powerpoint/2010/main" val="1030490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F530-4A79-6A16-0ABB-AF826A13A04E}"/>
              </a:ext>
            </a:extLst>
          </p:cNvPr>
          <p:cNvSpPr>
            <a:spLocks noGrp="1"/>
          </p:cNvSpPr>
          <p:nvPr>
            <p:ph type="title"/>
          </p:nvPr>
        </p:nvSpPr>
        <p:spPr/>
        <p:txBody>
          <a:bodyPr/>
          <a:lstStyle/>
          <a:p>
            <a:r>
              <a:rPr lang="en-US" dirty="0"/>
              <a:t>Bucket Creation</a:t>
            </a:r>
          </a:p>
        </p:txBody>
      </p:sp>
      <p:pic>
        <p:nvPicPr>
          <p:cNvPr id="4" name="Content Placeholder 3">
            <a:extLst>
              <a:ext uri="{FF2B5EF4-FFF2-40B4-BE49-F238E27FC236}">
                <a16:creationId xmlns:a16="http://schemas.microsoft.com/office/drawing/2014/main" id="{CBDA040A-1CAE-7CA7-1B21-1385C0D201D0}"/>
              </a:ext>
            </a:extLst>
          </p:cNvPr>
          <p:cNvPicPr>
            <a:picLocks noGrp="1" noChangeAspect="1"/>
          </p:cNvPicPr>
          <p:nvPr>
            <p:ph sz="half" idx="1"/>
          </p:nvPr>
        </p:nvPicPr>
        <p:blipFill>
          <a:blip r:embed="rId2"/>
          <a:stretch>
            <a:fillRect/>
          </a:stretch>
        </p:blipFill>
        <p:spPr>
          <a:xfrm>
            <a:off x="6096000" y="1853248"/>
            <a:ext cx="5449889" cy="3892644"/>
          </a:xfrm>
          <a:prstGeom prst="rect">
            <a:avLst/>
          </a:prstGeom>
        </p:spPr>
      </p:pic>
      <p:sp>
        <p:nvSpPr>
          <p:cNvPr id="5" name="Content Placeholder 4">
            <a:extLst>
              <a:ext uri="{FF2B5EF4-FFF2-40B4-BE49-F238E27FC236}">
                <a16:creationId xmlns:a16="http://schemas.microsoft.com/office/drawing/2014/main" id="{428712B1-3769-CE24-497B-F11D26DF5449}"/>
              </a:ext>
            </a:extLst>
          </p:cNvPr>
          <p:cNvSpPr>
            <a:spLocks noGrp="1"/>
          </p:cNvSpPr>
          <p:nvPr>
            <p:ph sz="half" idx="2"/>
          </p:nvPr>
        </p:nvSpPr>
        <p:spPr>
          <a:xfrm>
            <a:off x="577730" y="1545647"/>
            <a:ext cx="4630324" cy="4200245"/>
          </a:xfrm>
        </p:spPr>
        <p:txBody>
          <a:bodyPr/>
          <a:lstStyle/>
          <a:p>
            <a:r>
              <a:rPr lang="en-US" dirty="0"/>
              <a:t>Data buckets are storage spaces used to organize and manage data in the cloud.</a:t>
            </a:r>
          </a:p>
          <a:p>
            <a:endParaRPr lang="en-US" dirty="0"/>
          </a:p>
          <a:p>
            <a:r>
              <a:rPr lang="en-US" dirty="0"/>
              <a:t>Spark sessions in a </a:t>
            </a:r>
            <a:r>
              <a:rPr lang="en-US" dirty="0" err="1"/>
              <a:t>Dataproc</a:t>
            </a:r>
            <a:r>
              <a:rPr lang="en-US" dirty="0"/>
              <a:t> cluster can directly read data from and write data to Google Cloud Storage </a:t>
            </a:r>
            <a:br>
              <a:rPr lang="en-US" dirty="0"/>
            </a:br>
            <a:r>
              <a:rPr lang="en-US" dirty="0"/>
              <a:t>bucket.</a:t>
            </a:r>
          </a:p>
        </p:txBody>
      </p:sp>
    </p:spTree>
    <p:extLst>
      <p:ext uri="{BB962C8B-B14F-4D97-AF65-F5344CB8AC3E}">
        <p14:creationId xmlns:p14="http://schemas.microsoft.com/office/powerpoint/2010/main" val="342515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32B4-59F4-977B-2A3F-0857A8170371}"/>
              </a:ext>
            </a:extLst>
          </p:cNvPr>
          <p:cNvSpPr>
            <a:spLocks noGrp="1"/>
          </p:cNvSpPr>
          <p:nvPr>
            <p:ph type="title"/>
          </p:nvPr>
        </p:nvSpPr>
        <p:spPr/>
        <p:txBody>
          <a:bodyPr/>
          <a:lstStyle/>
          <a:p>
            <a:r>
              <a:rPr lang="en-US" dirty="0"/>
              <a:t>Spark and </a:t>
            </a:r>
            <a:r>
              <a:rPr lang="en-US" dirty="0" err="1"/>
              <a:t>Jupyter</a:t>
            </a:r>
            <a:r>
              <a:rPr lang="en-US" dirty="0"/>
              <a:t> Notebook</a:t>
            </a:r>
          </a:p>
        </p:txBody>
      </p:sp>
      <p:pic>
        <p:nvPicPr>
          <p:cNvPr id="4" name="Content Placeholder 3">
            <a:extLst>
              <a:ext uri="{FF2B5EF4-FFF2-40B4-BE49-F238E27FC236}">
                <a16:creationId xmlns:a16="http://schemas.microsoft.com/office/drawing/2014/main" id="{54601313-3595-E801-1C60-E3277649A8A9}"/>
              </a:ext>
            </a:extLst>
          </p:cNvPr>
          <p:cNvPicPr>
            <a:picLocks noGrp="1" noChangeAspect="1"/>
          </p:cNvPicPr>
          <p:nvPr>
            <p:ph sz="half" idx="1"/>
          </p:nvPr>
        </p:nvPicPr>
        <p:blipFill>
          <a:blip r:embed="rId2"/>
          <a:stretch>
            <a:fillRect/>
          </a:stretch>
        </p:blipFill>
        <p:spPr>
          <a:xfrm>
            <a:off x="6905768" y="2906974"/>
            <a:ext cx="4502814" cy="1745842"/>
          </a:xfrm>
          <a:prstGeom prst="rect">
            <a:avLst/>
          </a:prstGeom>
        </p:spPr>
      </p:pic>
      <p:sp>
        <p:nvSpPr>
          <p:cNvPr id="5" name="Content Placeholder 4">
            <a:extLst>
              <a:ext uri="{FF2B5EF4-FFF2-40B4-BE49-F238E27FC236}">
                <a16:creationId xmlns:a16="http://schemas.microsoft.com/office/drawing/2014/main" id="{AD70A65B-9B0C-FC44-B53B-DD18D74F223E}"/>
              </a:ext>
            </a:extLst>
          </p:cNvPr>
          <p:cNvSpPr>
            <a:spLocks noGrp="1"/>
          </p:cNvSpPr>
          <p:nvPr>
            <p:ph sz="half" idx="2"/>
          </p:nvPr>
        </p:nvSpPr>
        <p:spPr>
          <a:xfrm>
            <a:off x="646111" y="1334775"/>
            <a:ext cx="5549973" cy="4405330"/>
          </a:xfrm>
        </p:spPr>
        <p:txBody>
          <a:bodyPr>
            <a:normAutofit lnSpcReduction="10000"/>
          </a:bodyPr>
          <a:lstStyle/>
          <a:p>
            <a:r>
              <a:rPr lang="en-US" dirty="0" err="1"/>
              <a:t>Dataproc</a:t>
            </a:r>
            <a:r>
              <a:rPr lang="en-US" dirty="0"/>
              <a:t> virtual machines come pre-installed with Spark and </a:t>
            </a:r>
            <a:r>
              <a:rPr lang="en-US" dirty="0" err="1"/>
              <a:t>Jupyter</a:t>
            </a:r>
            <a:r>
              <a:rPr lang="en-US" dirty="0"/>
              <a:t> Notebook, providing an interactive environment for data analysis.</a:t>
            </a:r>
          </a:p>
          <a:p>
            <a:endParaRPr lang="en-US" dirty="0"/>
          </a:p>
          <a:p>
            <a:r>
              <a:rPr lang="en-US" dirty="0" err="1"/>
              <a:t>Jupyter</a:t>
            </a:r>
            <a:r>
              <a:rPr lang="en-US" dirty="0"/>
              <a:t> Notebook can be easily started through </a:t>
            </a:r>
            <a:r>
              <a:rPr lang="en-US" dirty="0" err="1"/>
              <a:t>Dataproc</a:t>
            </a:r>
            <a:r>
              <a:rPr lang="en-US" dirty="0"/>
              <a:t>, allowing users to write and execute Spark code in a web-based interface.</a:t>
            </a:r>
          </a:p>
          <a:p>
            <a:endParaRPr lang="en-US" dirty="0"/>
          </a:p>
          <a:p>
            <a:r>
              <a:rPr lang="en-US" dirty="0"/>
              <a:t>This setup enhances data processing by enabling real-time data exploration, visualization, and machine learning model development within Spark.</a:t>
            </a:r>
          </a:p>
        </p:txBody>
      </p:sp>
    </p:spTree>
    <p:extLst>
      <p:ext uri="{BB962C8B-B14F-4D97-AF65-F5344CB8AC3E}">
        <p14:creationId xmlns:p14="http://schemas.microsoft.com/office/powerpoint/2010/main" val="23416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3F18-AE35-4275-1344-7DFFDE9F36E0}"/>
              </a:ext>
            </a:extLst>
          </p:cNvPr>
          <p:cNvSpPr>
            <a:spLocks noGrp="1"/>
          </p:cNvSpPr>
          <p:nvPr>
            <p:ph type="title"/>
          </p:nvPr>
        </p:nvSpPr>
        <p:spPr/>
        <p:txBody>
          <a:bodyPr/>
          <a:lstStyle/>
          <a:p>
            <a:r>
              <a:rPr lang="en-US" dirty="0"/>
              <a:t>Data Cleaning</a:t>
            </a:r>
          </a:p>
        </p:txBody>
      </p:sp>
      <p:sp>
        <p:nvSpPr>
          <p:cNvPr id="6" name="Content Placeholder 5">
            <a:extLst>
              <a:ext uri="{FF2B5EF4-FFF2-40B4-BE49-F238E27FC236}">
                <a16:creationId xmlns:a16="http://schemas.microsoft.com/office/drawing/2014/main" id="{A954431F-2D7C-D972-5C28-AE9A38F7C2E3}"/>
              </a:ext>
            </a:extLst>
          </p:cNvPr>
          <p:cNvSpPr>
            <a:spLocks noGrp="1"/>
          </p:cNvSpPr>
          <p:nvPr>
            <p:ph idx="1"/>
          </p:nvPr>
        </p:nvSpPr>
        <p:spPr/>
        <p:txBody>
          <a:bodyPr/>
          <a:lstStyle/>
          <a:p>
            <a:r>
              <a:rPr lang="en-US" dirty="0"/>
              <a:t>Data cleaning techniques can be applied to address inconsistent values, handle missing values, ensure consistent formatting.</a:t>
            </a:r>
          </a:p>
          <a:p>
            <a:endParaRPr lang="en-US" dirty="0"/>
          </a:p>
          <a:p>
            <a:r>
              <a:rPr lang="en-US" dirty="0"/>
              <a:t>Data Imputation: Data imputation is </a:t>
            </a:r>
            <a:r>
              <a:rPr lang="en-US" b="1" dirty="0"/>
              <a:t>a data cleaning technique </a:t>
            </a:r>
            <a:r>
              <a:rPr lang="en-US" dirty="0"/>
              <a:t>where missing values are either dropped or replaced with estimated values like mean, median, or predictions.</a:t>
            </a:r>
          </a:p>
          <a:p>
            <a:endParaRPr lang="en-US" dirty="0"/>
          </a:p>
        </p:txBody>
      </p:sp>
      <p:pic>
        <p:nvPicPr>
          <p:cNvPr id="7" name="Content Placeholder 3">
            <a:extLst>
              <a:ext uri="{FF2B5EF4-FFF2-40B4-BE49-F238E27FC236}">
                <a16:creationId xmlns:a16="http://schemas.microsoft.com/office/drawing/2014/main" id="{21586AC8-895F-B586-06C1-461A635FC592}"/>
              </a:ext>
            </a:extLst>
          </p:cNvPr>
          <p:cNvPicPr>
            <a:picLocks noChangeAspect="1"/>
          </p:cNvPicPr>
          <p:nvPr/>
        </p:nvPicPr>
        <p:blipFill>
          <a:blip r:embed="rId2"/>
          <a:stretch>
            <a:fillRect/>
          </a:stretch>
        </p:blipFill>
        <p:spPr>
          <a:xfrm>
            <a:off x="1298934" y="4691214"/>
            <a:ext cx="8555295" cy="1470688"/>
          </a:xfrm>
          <a:prstGeom prst="rect">
            <a:avLst/>
          </a:prstGeom>
        </p:spPr>
      </p:pic>
    </p:spTree>
    <p:extLst>
      <p:ext uri="{BB962C8B-B14F-4D97-AF65-F5344CB8AC3E}">
        <p14:creationId xmlns:p14="http://schemas.microsoft.com/office/powerpoint/2010/main" val="208997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551C4-9CBF-07A3-8582-E9FEDACA4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60BF3-3BEB-3B5F-A28C-7E26ABB9F6DC}"/>
              </a:ext>
            </a:extLst>
          </p:cNvPr>
          <p:cNvSpPr>
            <a:spLocks noGrp="1"/>
          </p:cNvSpPr>
          <p:nvPr>
            <p:ph type="title"/>
          </p:nvPr>
        </p:nvSpPr>
        <p:spPr/>
        <p:txBody>
          <a:bodyPr/>
          <a:lstStyle/>
          <a:p>
            <a:r>
              <a:rPr lang="en-US" dirty="0"/>
              <a:t>Data Cleaning</a:t>
            </a:r>
          </a:p>
        </p:txBody>
      </p:sp>
      <p:sp>
        <p:nvSpPr>
          <p:cNvPr id="5" name="Content Placeholder 4">
            <a:extLst>
              <a:ext uri="{FF2B5EF4-FFF2-40B4-BE49-F238E27FC236}">
                <a16:creationId xmlns:a16="http://schemas.microsoft.com/office/drawing/2014/main" id="{F8DF1217-7994-AE5D-D5FD-5D63A47C7661}"/>
              </a:ext>
            </a:extLst>
          </p:cNvPr>
          <p:cNvSpPr>
            <a:spLocks noGrp="1"/>
          </p:cNvSpPr>
          <p:nvPr>
            <p:ph idx="1"/>
          </p:nvPr>
        </p:nvSpPr>
        <p:spPr/>
        <p:txBody>
          <a:bodyPr/>
          <a:lstStyle/>
          <a:p>
            <a:r>
              <a:rPr lang="en-US" dirty="0"/>
              <a:t>Removing duplicates is a data cleaning process that eliminates identical or redundant records from a dataset to maintain data accuracy and integrity.</a:t>
            </a:r>
          </a:p>
          <a:p>
            <a:endParaRPr lang="en-US" dirty="0"/>
          </a:p>
          <a:p>
            <a:endParaRPr lang="en-US" dirty="0"/>
          </a:p>
          <a:p>
            <a:endParaRPr lang="en-US" dirty="0"/>
          </a:p>
          <a:p>
            <a:endParaRPr lang="en-US" dirty="0"/>
          </a:p>
          <a:p>
            <a:r>
              <a:rPr lang="en-US" dirty="0"/>
              <a:t>Consistent formatting ensures that all data in a dataset follows a uniform structure, making it easier to analyze, process, and maintain.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DE11AECC-7E97-F533-10F0-81D19410B648}"/>
              </a:ext>
            </a:extLst>
          </p:cNvPr>
          <p:cNvPicPr>
            <a:picLocks noChangeAspect="1"/>
          </p:cNvPicPr>
          <p:nvPr/>
        </p:nvPicPr>
        <p:blipFill>
          <a:blip r:embed="rId2"/>
          <a:stretch>
            <a:fillRect/>
          </a:stretch>
        </p:blipFill>
        <p:spPr>
          <a:xfrm>
            <a:off x="1848503" y="3172457"/>
            <a:ext cx="7772400" cy="1088136"/>
          </a:xfrm>
          <a:prstGeom prst="rect">
            <a:avLst/>
          </a:prstGeom>
        </p:spPr>
      </p:pic>
    </p:spTree>
    <p:extLst>
      <p:ext uri="{BB962C8B-B14F-4D97-AF65-F5344CB8AC3E}">
        <p14:creationId xmlns:p14="http://schemas.microsoft.com/office/powerpoint/2010/main" val="209912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E48-BB1C-FDD9-5C92-C055095A687D}"/>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378C7B6D-ADC0-D1CA-2459-A9C8853A486F}"/>
              </a:ext>
            </a:extLst>
          </p:cNvPr>
          <p:cNvSpPr>
            <a:spLocks noGrp="1"/>
          </p:cNvSpPr>
          <p:nvPr>
            <p:ph idx="1"/>
          </p:nvPr>
        </p:nvSpPr>
        <p:spPr>
          <a:xfrm>
            <a:off x="1103312" y="2052918"/>
            <a:ext cx="9200748" cy="4195481"/>
          </a:xfrm>
        </p:spPr>
        <p:txBody>
          <a:bodyPr/>
          <a:lstStyle/>
          <a:p>
            <a:pPr marL="0" indent="0">
              <a:buNone/>
            </a:pPr>
            <a:endParaRPr lang="en-US" dirty="0"/>
          </a:p>
        </p:txBody>
      </p:sp>
      <p:pic>
        <p:nvPicPr>
          <p:cNvPr id="5" name="Picture 4">
            <a:extLst>
              <a:ext uri="{FF2B5EF4-FFF2-40B4-BE49-F238E27FC236}">
                <a16:creationId xmlns:a16="http://schemas.microsoft.com/office/drawing/2014/main" id="{7E936BDB-C680-F181-5761-4C2D7699A60C}"/>
              </a:ext>
            </a:extLst>
          </p:cNvPr>
          <p:cNvPicPr>
            <a:picLocks noChangeAspect="1"/>
          </p:cNvPicPr>
          <p:nvPr/>
        </p:nvPicPr>
        <p:blipFill>
          <a:blip r:embed="rId2"/>
          <a:stretch>
            <a:fillRect/>
          </a:stretch>
        </p:blipFill>
        <p:spPr>
          <a:xfrm>
            <a:off x="1001324" y="1442817"/>
            <a:ext cx="9404723" cy="4670235"/>
          </a:xfrm>
          <a:prstGeom prst="rect">
            <a:avLst/>
          </a:prstGeom>
        </p:spPr>
      </p:pic>
    </p:spTree>
    <p:extLst>
      <p:ext uri="{BB962C8B-B14F-4D97-AF65-F5344CB8AC3E}">
        <p14:creationId xmlns:p14="http://schemas.microsoft.com/office/powerpoint/2010/main" val="58945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3042C-5EAE-44E0-E0E6-86801F275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A2CA23-60C9-34EA-C338-0A606D54A6CC}"/>
              </a:ext>
            </a:extLst>
          </p:cNvPr>
          <p:cNvSpPr>
            <a:spLocks noGrp="1"/>
          </p:cNvSpPr>
          <p:nvPr>
            <p:ph type="title"/>
          </p:nvPr>
        </p:nvSpPr>
        <p:spPr/>
        <p:txBody>
          <a:bodyPr/>
          <a:lstStyle/>
          <a:p>
            <a:r>
              <a:rPr lang="en-US" dirty="0"/>
              <a:t>Data Analysis</a:t>
            </a:r>
          </a:p>
        </p:txBody>
      </p:sp>
      <p:pic>
        <p:nvPicPr>
          <p:cNvPr id="4" name="Picture 3">
            <a:extLst>
              <a:ext uri="{FF2B5EF4-FFF2-40B4-BE49-F238E27FC236}">
                <a16:creationId xmlns:a16="http://schemas.microsoft.com/office/drawing/2014/main" id="{A38AE1B8-7DAE-5950-5BA4-70A25A34DE3D}"/>
              </a:ext>
            </a:extLst>
          </p:cNvPr>
          <p:cNvPicPr>
            <a:picLocks noChangeAspect="1"/>
          </p:cNvPicPr>
          <p:nvPr/>
        </p:nvPicPr>
        <p:blipFill>
          <a:blip r:embed="rId2"/>
          <a:stretch>
            <a:fillRect/>
          </a:stretch>
        </p:blipFill>
        <p:spPr>
          <a:xfrm>
            <a:off x="383121" y="1627004"/>
            <a:ext cx="5410199" cy="4325864"/>
          </a:xfrm>
          <a:prstGeom prst="rect">
            <a:avLst/>
          </a:prstGeom>
        </p:spPr>
      </p:pic>
      <p:pic>
        <p:nvPicPr>
          <p:cNvPr id="5" name="Content Placeholder 4">
            <a:extLst>
              <a:ext uri="{FF2B5EF4-FFF2-40B4-BE49-F238E27FC236}">
                <a16:creationId xmlns:a16="http://schemas.microsoft.com/office/drawing/2014/main" id="{DE43D47A-858B-A438-C71E-C17DF17529B7}"/>
              </a:ext>
            </a:extLst>
          </p:cNvPr>
          <p:cNvPicPr>
            <a:picLocks noGrp="1" noChangeAspect="1"/>
          </p:cNvPicPr>
          <p:nvPr>
            <p:ph idx="1"/>
          </p:nvPr>
        </p:nvPicPr>
        <p:blipFill>
          <a:blip r:embed="rId3"/>
          <a:stretch>
            <a:fillRect/>
          </a:stretch>
        </p:blipFill>
        <p:spPr>
          <a:xfrm>
            <a:off x="6096000" y="1692055"/>
            <a:ext cx="5570235" cy="4195762"/>
          </a:xfrm>
          <a:prstGeom prst="rect">
            <a:avLst/>
          </a:prstGeom>
        </p:spPr>
      </p:pic>
    </p:spTree>
    <p:extLst>
      <p:ext uri="{BB962C8B-B14F-4D97-AF65-F5344CB8AC3E}">
        <p14:creationId xmlns:p14="http://schemas.microsoft.com/office/powerpoint/2010/main" val="3716141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24CD-ACF1-100F-0E96-B4F7498EF5DF}"/>
              </a:ext>
            </a:extLst>
          </p:cNvPr>
          <p:cNvSpPr>
            <a:spLocks noGrp="1"/>
          </p:cNvSpPr>
          <p:nvPr>
            <p:ph type="title"/>
          </p:nvPr>
        </p:nvSpPr>
        <p:spPr/>
        <p:txBody>
          <a:bodyPr/>
          <a:lstStyle/>
          <a:p>
            <a:r>
              <a:rPr lang="en-US" dirty="0"/>
              <a:t>Data Analysis</a:t>
            </a:r>
          </a:p>
        </p:txBody>
      </p:sp>
      <p:pic>
        <p:nvPicPr>
          <p:cNvPr id="4" name="Content Placeholder 3">
            <a:extLst>
              <a:ext uri="{FF2B5EF4-FFF2-40B4-BE49-F238E27FC236}">
                <a16:creationId xmlns:a16="http://schemas.microsoft.com/office/drawing/2014/main" id="{26C20DE9-41C2-6AE4-CA57-1CD480B3D275}"/>
              </a:ext>
            </a:extLst>
          </p:cNvPr>
          <p:cNvPicPr>
            <a:picLocks noGrp="1" noChangeAspect="1"/>
          </p:cNvPicPr>
          <p:nvPr>
            <p:ph idx="1"/>
          </p:nvPr>
        </p:nvPicPr>
        <p:blipFill>
          <a:blip r:embed="rId2"/>
          <a:stretch>
            <a:fillRect/>
          </a:stretch>
        </p:blipFill>
        <p:spPr>
          <a:xfrm>
            <a:off x="646111" y="1853249"/>
            <a:ext cx="4722863" cy="4117320"/>
          </a:xfrm>
          <a:prstGeom prst="rect">
            <a:avLst/>
          </a:prstGeom>
        </p:spPr>
      </p:pic>
      <p:pic>
        <p:nvPicPr>
          <p:cNvPr id="3" name="Picture 2">
            <a:extLst>
              <a:ext uri="{FF2B5EF4-FFF2-40B4-BE49-F238E27FC236}">
                <a16:creationId xmlns:a16="http://schemas.microsoft.com/office/drawing/2014/main" id="{D76AA517-FCAE-8DF8-7616-267BC72C1AAA}"/>
              </a:ext>
            </a:extLst>
          </p:cNvPr>
          <p:cNvPicPr>
            <a:picLocks noChangeAspect="1"/>
          </p:cNvPicPr>
          <p:nvPr/>
        </p:nvPicPr>
        <p:blipFill>
          <a:blip r:embed="rId3"/>
          <a:stretch>
            <a:fillRect/>
          </a:stretch>
        </p:blipFill>
        <p:spPr>
          <a:xfrm>
            <a:off x="6387152" y="1680946"/>
            <a:ext cx="5049556" cy="4289623"/>
          </a:xfrm>
          <a:prstGeom prst="rect">
            <a:avLst/>
          </a:prstGeom>
        </p:spPr>
      </p:pic>
    </p:spTree>
    <p:extLst>
      <p:ext uri="{BB962C8B-B14F-4D97-AF65-F5344CB8AC3E}">
        <p14:creationId xmlns:p14="http://schemas.microsoft.com/office/powerpoint/2010/main" val="96291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259A-6E74-6C6A-3AFF-A398D2E5C62F}"/>
              </a:ext>
            </a:extLst>
          </p:cNvPr>
          <p:cNvSpPr>
            <a:spLocks noGrp="1"/>
          </p:cNvSpPr>
          <p:nvPr>
            <p:ph type="title"/>
          </p:nvPr>
        </p:nvSpPr>
        <p:spPr/>
        <p:txBody>
          <a:bodyPr/>
          <a:lstStyle/>
          <a:p>
            <a:r>
              <a:rPr lang="en-US" dirty="0"/>
              <a:t>Data </a:t>
            </a:r>
            <a:r>
              <a:rPr lang="en-US" dirty="0" err="1"/>
              <a:t>Visualisation</a:t>
            </a:r>
            <a:endParaRPr lang="en-US" dirty="0"/>
          </a:p>
        </p:txBody>
      </p:sp>
      <p:pic>
        <p:nvPicPr>
          <p:cNvPr id="4" name="Content Placeholder 3">
            <a:extLst>
              <a:ext uri="{FF2B5EF4-FFF2-40B4-BE49-F238E27FC236}">
                <a16:creationId xmlns:a16="http://schemas.microsoft.com/office/drawing/2014/main" id="{97DCD594-5CB6-B96E-A107-E2E2CE93A6BD}"/>
              </a:ext>
            </a:extLst>
          </p:cNvPr>
          <p:cNvPicPr>
            <a:picLocks noGrp="1" noChangeAspect="1"/>
          </p:cNvPicPr>
          <p:nvPr>
            <p:ph idx="1"/>
          </p:nvPr>
        </p:nvPicPr>
        <p:blipFill>
          <a:blip r:embed="rId2"/>
          <a:stretch>
            <a:fillRect/>
          </a:stretch>
        </p:blipFill>
        <p:spPr>
          <a:xfrm>
            <a:off x="1860354" y="2052638"/>
            <a:ext cx="7433067" cy="4195762"/>
          </a:xfrm>
          <a:prstGeom prst="rect">
            <a:avLst/>
          </a:prstGeom>
        </p:spPr>
      </p:pic>
    </p:spTree>
    <p:extLst>
      <p:ext uri="{BB962C8B-B14F-4D97-AF65-F5344CB8AC3E}">
        <p14:creationId xmlns:p14="http://schemas.microsoft.com/office/powerpoint/2010/main" val="2732540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297DADF-85B4-1A52-FF0B-686EA41E390A}"/>
              </a:ext>
            </a:extLst>
          </p:cNvPr>
          <p:cNvSpPr>
            <a:spLocks noGrp="1"/>
          </p:cNvSpPr>
          <p:nvPr>
            <p:ph type="title"/>
          </p:nvPr>
        </p:nvSpPr>
        <p:spPr>
          <a:xfrm>
            <a:off x="648930" y="629267"/>
            <a:ext cx="9252154" cy="1016654"/>
          </a:xfrm>
        </p:spPr>
        <p:txBody>
          <a:bodyPr>
            <a:normAutofit/>
          </a:bodyPr>
          <a:lstStyle/>
          <a:p>
            <a:r>
              <a:rPr lang="en-US">
                <a:solidFill>
                  <a:srgbClr val="EBEBEB"/>
                </a:solidFill>
              </a:rPr>
              <a:t>Introduction</a:t>
            </a:r>
          </a:p>
        </p:txBody>
      </p:sp>
      <p:sp>
        <p:nvSpPr>
          <p:cNvPr id="9" name="Rectangle 8">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CC25EECC-4091-99F4-91DE-09F0629726F9}"/>
              </a:ext>
            </a:extLst>
          </p:cNvPr>
          <p:cNvGraphicFramePr>
            <a:graphicFrameLocks noGrp="1"/>
          </p:cNvGraphicFramePr>
          <p:nvPr>
            <p:ph idx="1"/>
            <p:extLst>
              <p:ext uri="{D42A27DB-BD31-4B8C-83A1-F6EECF244321}">
                <p14:modId xmlns:p14="http://schemas.microsoft.com/office/powerpoint/2010/main" val="216744392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863436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EB24-8CDE-662C-5069-B59249F40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08315-B6E6-7B3A-A59C-59F5C309C72D}"/>
              </a:ext>
            </a:extLst>
          </p:cNvPr>
          <p:cNvSpPr>
            <a:spLocks noGrp="1"/>
          </p:cNvSpPr>
          <p:nvPr>
            <p:ph type="title"/>
          </p:nvPr>
        </p:nvSpPr>
        <p:spPr/>
        <p:txBody>
          <a:bodyPr/>
          <a:lstStyle/>
          <a:p>
            <a:r>
              <a:rPr lang="en-US" dirty="0"/>
              <a:t>Data </a:t>
            </a:r>
            <a:r>
              <a:rPr lang="en-US" dirty="0" err="1"/>
              <a:t>Visualisation</a:t>
            </a:r>
            <a:endParaRPr lang="en-US" dirty="0"/>
          </a:p>
        </p:txBody>
      </p:sp>
      <p:pic>
        <p:nvPicPr>
          <p:cNvPr id="4" name="Content Placeholder 3">
            <a:extLst>
              <a:ext uri="{FF2B5EF4-FFF2-40B4-BE49-F238E27FC236}">
                <a16:creationId xmlns:a16="http://schemas.microsoft.com/office/drawing/2014/main" id="{8561062C-4777-A0A2-5EFB-2F0E463E4479}"/>
              </a:ext>
            </a:extLst>
          </p:cNvPr>
          <p:cNvPicPr>
            <a:picLocks noGrp="1" noChangeAspect="1"/>
          </p:cNvPicPr>
          <p:nvPr>
            <p:ph idx="1"/>
          </p:nvPr>
        </p:nvPicPr>
        <p:blipFill>
          <a:blip r:embed="rId2"/>
          <a:stretch>
            <a:fillRect/>
          </a:stretch>
        </p:blipFill>
        <p:spPr>
          <a:xfrm>
            <a:off x="1909424" y="2052638"/>
            <a:ext cx="7334927" cy="4195762"/>
          </a:xfrm>
          <a:prstGeom prst="rect">
            <a:avLst/>
          </a:prstGeom>
        </p:spPr>
      </p:pic>
    </p:spTree>
    <p:extLst>
      <p:ext uri="{BB962C8B-B14F-4D97-AF65-F5344CB8AC3E}">
        <p14:creationId xmlns:p14="http://schemas.microsoft.com/office/powerpoint/2010/main" val="114149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83E1E-05C4-DE5F-027A-A807BF1E0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2A79F-270C-48B7-8256-C8C8429E8D2C}"/>
              </a:ext>
            </a:extLst>
          </p:cNvPr>
          <p:cNvSpPr>
            <a:spLocks noGrp="1"/>
          </p:cNvSpPr>
          <p:nvPr>
            <p:ph type="title"/>
          </p:nvPr>
        </p:nvSpPr>
        <p:spPr/>
        <p:txBody>
          <a:bodyPr/>
          <a:lstStyle/>
          <a:p>
            <a:r>
              <a:rPr lang="en-US" dirty="0"/>
              <a:t>Data </a:t>
            </a:r>
            <a:r>
              <a:rPr lang="en-US" dirty="0" err="1"/>
              <a:t>Visualisation</a:t>
            </a:r>
            <a:endParaRPr lang="en-US" dirty="0"/>
          </a:p>
        </p:txBody>
      </p:sp>
      <p:pic>
        <p:nvPicPr>
          <p:cNvPr id="4" name="Content Placeholder 3">
            <a:extLst>
              <a:ext uri="{FF2B5EF4-FFF2-40B4-BE49-F238E27FC236}">
                <a16:creationId xmlns:a16="http://schemas.microsoft.com/office/drawing/2014/main" id="{EB3E2BAA-52B5-2DA1-6B28-C471B0231578}"/>
              </a:ext>
            </a:extLst>
          </p:cNvPr>
          <p:cNvPicPr>
            <a:picLocks noGrp="1" noChangeAspect="1"/>
          </p:cNvPicPr>
          <p:nvPr>
            <p:ph idx="1"/>
          </p:nvPr>
        </p:nvPicPr>
        <p:blipFill>
          <a:blip r:embed="rId2"/>
          <a:stretch>
            <a:fillRect/>
          </a:stretch>
        </p:blipFill>
        <p:spPr>
          <a:xfrm>
            <a:off x="2203308" y="2052638"/>
            <a:ext cx="6747159" cy="4195762"/>
          </a:xfrm>
          <a:prstGeom prst="rect">
            <a:avLst/>
          </a:prstGeom>
        </p:spPr>
      </p:pic>
    </p:spTree>
    <p:extLst>
      <p:ext uri="{BB962C8B-B14F-4D97-AF65-F5344CB8AC3E}">
        <p14:creationId xmlns:p14="http://schemas.microsoft.com/office/powerpoint/2010/main" val="2165040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11982-965E-1FAB-4F24-0CFB428F75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63167-9470-624F-37DF-447CE0F89D7B}"/>
              </a:ext>
            </a:extLst>
          </p:cNvPr>
          <p:cNvSpPr>
            <a:spLocks noGrp="1"/>
          </p:cNvSpPr>
          <p:nvPr>
            <p:ph type="title"/>
          </p:nvPr>
        </p:nvSpPr>
        <p:spPr/>
        <p:txBody>
          <a:bodyPr/>
          <a:lstStyle/>
          <a:p>
            <a:r>
              <a:rPr lang="en-US" dirty="0"/>
              <a:t>Data </a:t>
            </a:r>
            <a:r>
              <a:rPr lang="en-US" dirty="0" err="1"/>
              <a:t>Visualisation</a:t>
            </a:r>
            <a:endParaRPr lang="en-US" dirty="0"/>
          </a:p>
        </p:txBody>
      </p:sp>
      <p:pic>
        <p:nvPicPr>
          <p:cNvPr id="4" name="Content Placeholder 3">
            <a:extLst>
              <a:ext uri="{FF2B5EF4-FFF2-40B4-BE49-F238E27FC236}">
                <a16:creationId xmlns:a16="http://schemas.microsoft.com/office/drawing/2014/main" id="{A7A4CFE1-43CE-BC81-FF78-F49F3E64C7E5}"/>
              </a:ext>
            </a:extLst>
          </p:cNvPr>
          <p:cNvPicPr>
            <a:picLocks noGrp="1" noChangeAspect="1"/>
          </p:cNvPicPr>
          <p:nvPr>
            <p:ph idx="1"/>
          </p:nvPr>
        </p:nvPicPr>
        <p:blipFill>
          <a:blip r:embed="rId2"/>
          <a:stretch>
            <a:fillRect/>
          </a:stretch>
        </p:blipFill>
        <p:spPr>
          <a:xfrm>
            <a:off x="2053652" y="2052638"/>
            <a:ext cx="7046471" cy="4195762"/>
          </a:xfrm>
          <a:prstGeom prst="rect">
            <a:avLst/>
          </a:prstGeom>
        </p:spPr>
      </p:pic>
    </p:spTree>
    <p:extLst>
      <p:ext uri="{BB962C8B-B14F-4D97-AF65-F5344CB8AC3E}">
        <p14:creationId xmlns:p14="http://schemas.microsoft.com/office/powerpoint/2010/main" val="195949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2C9F874-655F-2586-A1E0-B037DB7EDC10}"/>
              </a:ext>
            </a:extLst>
          </p:cNvPr>
          <p:cNvSpPr>
            <a:spLocks noGrp="1"/>
          </p:cNvSpPr>
          <p:nvPr>
            <p:ph type="title"/>
          </p:nvPr>
        </p:nvSpPr>
        <p:spPr>
          <a:xfrm>
            <a:off x="648930" y="629267"/>
            <a:ext cx="9252154" cy="1016654"/>
          </a:xfrm>
        </p:spPr>
        <p:txBody>
          <a:bodyPr>
            <a:normAutofit/>
          </a:bodyPr>
          <a:lstStyle/>
          <a:p>
            <a:pPr>
              <a:lnSpc>
                <a:spcPct val="90000"/>
              </a:lnSpc>
            </a:pPr>
            <a:r>
              <a:rPr lang="en-US" sz="3300">
                <a:solidFill>
                  <a:srgbClr val="EBEBEB"/>
                </a:solidFill>
              </a:rPr>
              <a:t>B</a:t>
            </a:r>
            <a:r>
              <a:rPr lang="en-US" sz="3300" kern="1200">
                <a:solidFill>
                  <a:srgbClr val="EBEBEB"/>
                </a:solidFill>
                <a:latin typeface="+mj-lt"/>
                <a:ea typeface="+mj-ea"/>
                <a:cs typeface="+mj-cs"/>
              </a:rPr>
              <a:t>enefit to the cricket industry</a:t>
            </a:r>
            <a:br>
              <a:rPr lang="en-US" sz="3300" kern="1200">
                <a:solidFill>
                  <a:srgbClr val="EBEBEB"/>
                </a:solidFill>
                <a:latin typeface="+mj-lt"/>
                <a:ea typeface="+mj-ea"/>
                <a:cs typeface="+mj-cs"/>
              </a:rPr>
            </a:br>
            <a:endParaRPr lang="en-US" sz="3300">
              <a:solidFill>
                <a:srgbClr val="EBEBEB"/>
              </a:solidFill>
            </a:endParaRPr>
          </a:p>
        </p:txBody>
      </p:sp>
      <p:sp>
        <p:nvSpPr>
          <p:cNvPr id="13" name="Rectangle 12">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5D4F7D10-AF3A-E5F7-442E-BF4418B9952A}"/>
              </a:ext>
            </a:extLst>
          </p:cNvPr>
          <p:cNvGraphicFramePr>
            <a:graphicFrameLocks noGrp="1"/>
          </p:cNvGraphicFramePr>
          <p:nvPr>
            <p:ph idx="1"/>
            <p:extLst>
              <p:ext uri="{D42A27DB-BD31-4B8C-83A1-F6EECF244321}">
                <p14:modId xmlns:p14="http://schemas.microsoft.com/office/powerpoint/2010/main" val="128744400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24500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C7B7-F986-3102-66B2-5D94A12CC97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696C955-F984-FA98-6550-F67BD0013278}"/>
              </a:ext>
            </a:extLst>
          </p:cNvPr>
          <p:cNvSpPr>
            <a:spLocks noGrp="1"/>
          </p:cNvSpPr>
          <p:nvPr>
            <p:ph idx="1"/>
          </p:nvPr>
        </p:nvSpPr>
        <p:spPr/>
        <p:txBody>
          <a:bodyPr>
            <a:normAutofit/>
          </a:bodyPr>
          <a:lstStyle/>
          <a:p>
            <a:pPr marL="0" indent="0">
              <a:buNone/>
            </a:pPr>
            <a:br>
              <a:rPr lang="en-US" sz="4000" dirty="0"/>
            </a:br>
            <a:endParaRPr lang="en-US" sz="4000" dirty="0"/>
          </a:p>
          <a:p>
            <a:pPr marL="0" indent="0">
              <a:buNone/>
            </a:pPr>
            <a:r>
              <a:rPr lang="en-US" sz="4000" dirty="0"/>
              <a:t>				</a:t>
            </a:r>
            <a:r>
              <a:rPr lang="en-US" sz="5000" dirty="0"/>
              <a:t>Any Questions? </a:t>
            </a:r>
          </a:p>
        </p:txBody>
      </p:sp>
    </p:spTree>
    <p:extLst>
      <p:ext uri="{BB962C8B-B14F-4D97-AF65-F5344CB8AC3E}">
        <p14:creationId xmlns:p14="http://schemas.microsoft.com/office/powerpoint/2010/main" val="173466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25B2-B74E-3CE9-2121-98B9D1BAAA1B}"/>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lnSpc>
                <a:spcPct val="90000"/>
              </a:lnSpc>
            </a:pPr>
            <a:br>
              <a:rPr lang="en-US" sz="3800" b="0" i="0" kern="1200">
                <a:solidFill>
                  <a:schemeClr val="tx2"/>
                </a:solidFill>
                <a:latin typeface="+mj-lt"/>
                <a:ea typeface="+mj-ea"/>
                <a:cs typeface="+mj-cs"/>
              </a:rPr>
            </a:br>
            <a:br>
              <a:rPr lang="en-US" sz="3800" b="0" i="0" kern="1200">
                <a:solidFill>
                  <a:schemeClr val="tx2"/>
                </a:solidFill>
                <a:latin typeface="+mj-lt"/>
                <a:ea typeface="+mj-ea"/>
                <a:cs typeface="+mj-cs"/>
              </a:rPr>
            </a:br>
            <a:br>
              <a:rPr lang="en-US" sz="3800" b="0" i="0" kern="1200">
                <a:solidFill>
                  <a:schemeClr val="tx2"/>
                </a:solidFill>
                <a:latin typeface="+mj-lt"/>
                <a:ea typeface="+mj-ea"/>
                <a:cs typeface="+mj-cs"/>
              </a:rPr>
            </a:br>
            <a:r>
              <a:rPr lang="en-US" sz="3800" b="0" i="0" kern="1200">
                <a:solidFill>
                  <a:schemeClr val="tx2"/>
                </a:solidFill>
                <a:latin typeface="+mj-lt"/>
                <a:ea typeface="+mj-ea"/>
                <a:cs typeface="+mj-cs"/>
              </a:rPr>
              <a:t>Thank You</a:t>
            </a:r>
            <a:br>
              <a:rPr lang="en-US" sz="3800" b="0" i="0" kern="1200">
                <a:solidFill>
                  <a:schemeClr val="tx2"/>
                </a:solidFill>
                <a:latin typeface="+mj-lt"/>
                <a:ea typeface="+mj-ea"/>
                <a:cs typeface="+mj-cs"/>
              </a:rPr>
            </a:br>
            <a:br>
              <a:rPr lang="en-US" sz="3800" b="0" i="0" kern="1200">
                <a:solidFill>
                  <a:schemeClr val="tx2"/>
                </a:solidFill>
                <a:latin typeface="+mj-lt"/>
                <a:ea typeface="+mj-ea"/>
                <a:cs typeface="+mj-cs"/>
              </a:rPr>
            </a:br>
            <a:endParaRPr lang="en-US" sz="3800" b="0" i="0" kern="1200">
              <a:solidFill>
                <a:schemeClr val="tx2"/>
              </a:solidFill>
              <a:latin typeface="+mj-lt"/>
              <a:ea typeface="+mj-ea"/>
              <a:cs typeface="+mj-cs"/>
            </a:endParaRPr>
          </a:p>
        </p:txBody>
      </p:sp>
      <p:sp>
        <p:nvSpPr>
          <p:cNvPr id="42" name="Content Placeholder 41">
            <a:extLst>
              <a:ext uri="{FF2B5EF4-FFF2-40B4-BE49-F238E27FC236}">
                <a16:creationId xmlns:a16="http://schemas.microsoft.com/office/drawing/2014/main" id="{D6D68149-1808-1173-60AB-E3116BA57FA8}"/>
              </a:ext>
            </a:extLst>
          </p:cNvPr>
          <p:cNvSpPr>
            <a:spLocks noGrp="1"/>
          </p:cNvSpPr>
          <p:nvPr>
            <p:ph idx="1"/>
          </p:nvPr>
        </p:nvSpPr>
        <p:spPr>
          <a:xfrm>
            <a:off x="965505" y="4777380"/>
            <a:ext cx="10260990" cy="1209763"/>
          </a:xfrm>
        </p:spPr>
        <p:txBody>
          <a:bodyPr vert="horz" lIns="91440" tIns="45720" rIns="91440" bIns="45720" rtlCol="0" anchor="t">
            <a:normAutofit/>
          </a:bodyPr>
          <a:lstStyle/>
          <a:p>
            <a:pPr marL="0" indent="0" algn="ctr">
              <a:buNone/>
            </a:pPr>
            <a:r>
              <a:rPr lang="en-US" sz="2400" b="0" i="0" kern="1200" cap="all">
                <a:solidFill>
                  <a:schemeClr val="bg2"/>
                </a:solidFill>
                <a:latin typeface="+mj-lt"/>
                <a:ea typeface="+mj-ea"/>
                <a:cs typeface="+mj-cs"/>
              </a:rPr>
              <a:t> </a:t>
            </a:r>
          </a:p>
        </p:txBody>
      </p:sp>
    </p:spTree>
    <p:extLst>
      <p:ext uri="{BB962C8B-B14F-4D97-AF65-F5344CB8AC3E}">
        <p14:creationId xmlns:p14="http://schemas.microsoft.com/office/powerpoint/2010/main" val="57465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E7B3A1-B0E5-14FF-8F57-5348CC25C4B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75936D3-B7B3-EE60-2097-150ABC993161}"/>
              </a:ext>
            </a:extLst>
          </p:cNvPr>
          <p:cNvSpPr>
            <a:spLocks noGrp="1"/>
          </p:cNvSpPr>
          <p:nvPr>
            <p:ph type="title"/>
          </p:nvPr>
        </p:nvSpPr>
        <p:spPr>
          <a:xfrm>
            <a:off x="648930" y="629267"/>
            <a:ext cx="9252154" cy="1016654"/>
          </a:xfrm>
        </p:spPr>
        <p:txBody>
          <a:bodyPr>
            <a:normAutofit/>
          </a:bodyPr>
          <a:lstStyle/>
          <a:p>
            <a:r>
              <a:rPr lang="en-US">
                <a:solidFill>
                  <a:srgbClr val="EBEBEB"/>
                </a:solidFill>
              </a:rPr>
              <a:t>Existing and Proposed Systems</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E84E9695-CDA7-B967-5511-C262737EB154}"/>
              </a:ext>
            </a:extLst>
          </p:cNvPr>
          <p:cNvGraphicFramePr>
            <a:graphicFrameLocks noGrp="1"/>
          </p:cNvGraphicFramePr>
          <p:nvPr>
            <p:ph idx="1"/>
            <p:extLst>
              <p:ext uri="{D42A27DB-BD31-4B8C-83A1-F6EECF244321}">
                <p14:modId xmlns:p14="http://schemas.microsoft.com/office/powerpoint/2010/main" val="2767538981"/>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252043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299FF1D-C616-88F4-808E-48B6881EE231}"/>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b="0" i="0" kern="1200">
                <a:solidFill>
                  <a:srgbClr val="EBEBEB"/>
                </a:solidFill>
                <a:latin typeface="+mj-lt"/>
                <a:ea typeface="+mj-ea"/>
                <a:cs typeface="+mj-cs"/>
              </a:rPr>
              <a:t>Data Set</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3" name="Content Placeholder 2">
            <a:extLst>
              <a:ext uri="{FF2B5EF4-FFF2-40B4-BE49-F238E27FC236}">
                <a16:creationId xmlns:a16="http://schemas.microsoft.com/office/drawing/2014/main" id="{317C1E45-59E7-6DF7-85A9-B759228C2A61}"/>
              </a:ext>
            </a:extLst>
          </p:cNvPr>
          <p:cNvSpPr>
            <a:spLocks noGrp="1"/>
          </p:cNvSpPr>
          <p:nvPr>
            <p:ph sz="half" idx="2"/>
          </p:nvPr>
        </p:nvSpPr>
        <p:spPr>
          <a:xfrm>
            <a:off x="648931" y="2548281"/>
            <a:ext cx="5122606" cy="3658689"/>
          </a:xfrm>
        </p:spPr>
        <p:txBody>
          <a:bodyPr vert="horz" lIns="91440" tIns="45720" rIns="91440" bIns="45720" rtlCol="0">
            <a:normAutofit/>
          </a:bodyPr>
          <a:lstStyle/>
          <a:p>
            <a:r>
              <a:rPr lang="en-US" dirty="0"/>
              <a:t>We have taken multiple  datasets from Kaggle</a:t>
            </a:r>
          </a:p>
          <a:p>
            <a:endParaRPr lang="en-US" dirty="0"/>
          </a:p>
          <a:p>
            <a:r>
              <a:rPr lang="en-US" dirty="0"/>
              <a:t> We have a summary of match details from 2003 to 2024</a:t>
            </a:r>
          </a:p>
          <a:p>
            <a:endParaRPr lang="en-US" dirty="0"/>
          </a:p>
          <a:p>
            <a:r>
              <a:rPr lang="en-US" dirty="0"/>
              <a:t>We have detailed ball-by-ball of every match</a:t>
            </a:r>
          </a:p>
        </p:txBody>
      </p:sp>
      <p:pic>
        <p:nvPicPr>
          <p:cNvPr id="4" name="Content Placeholder 3">
            <a:extLst>
              <a:ext uri="{FF2B5EF4-FFF2-40B4-BE49-F238E27FC236}">
                <a16:creationId xmlns:a16="http://schemas.microsoft.com/office/drawing/2014/main" id="{332AA5D8-B2CA-C2C5-BE2E-239491EA4588}"/>
              </a:ext>
            </a:extLst>
          </p:cNvPr>
          <p:cNvPicPr>
            <a:picLocks noGrp="1" noChangeAspect="1"/>
          </p:cNvPicPr>
          <p:nvPr>
            <p:ph sz="half" idx="1"/>
          </p:nvPr>
        </p:nvPicPr>
        <p:blipFill>
          <a:blip r:embed="rId6"/>
          <a:stretch>
            <a:fillRect/>
          </a:stretch>
        </p:blipFill>
        <p:spPr>
          <a:xfrm>
            <a:off x="6091916" y="1972370"/>
            <a:ext cx="5767988" cy="4234600"/>
          </a:xfrm>
          <a:prstGeom prst="rect">
            <a:avLst/>
          </a:prstGeom>
          <a:effectLst/>
        </p:spPr>
      </p:pic>
    </p:spTree>
    <p:extLst>
      <p:ext uri="{BB962C8B-B14F-4D97-AF65-F5344CB8AC3E}">
        <p14:creationId xmlns:p14="http://schemas.microsoft.com/office/powerpoint/2010/main" val="392798834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C3FAB-5560-1373-203D-389980C8A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E7089-3E68-9DE1-1EC1-1E5A11F8A3DB}"/>
              </a:ext>
            </a:extLst>
          </p:cNvPr>
          <p:cNvSpPr>
            <a:spLocks noGrp="1"/>
          </p:cNvSpPr>
          <p:nvPr>
            <p:ph type="title"/>
          </p:nvPr>
        </p:nvSpPr>
        <p:spPr/>
        <p:txBody>
          <a:bodyPr/>
          <a:lstStyle/>
          <a:p>
            <a:r>
              <a:rPr lang="en-US" dirty="0"/>
              <a:t>Data Set</a:t>
            </a:r>
          </a:p>
        </p:txBody>
      </p:sp>
      <p:pic>
        <p:nvPicPr>
          <p:cNvPr id="4" name="Content Placeholder 3">
            <a:extLst>
              <a:ext uri="{FF2B5EF4-FFF2-40B4-BE49-F238E27FC236}">
                <a16:creationId xmlns:a16="http://schemas.microsoft.com/office/drawing/2014/main" id="{4FA15E30-6A34-56E8-1C1D-B13969D0C8FF}"/>
              </a:ext>
            </a:extLst>
          </p:cNvPr>
          <p:cNvPicPr>
            <a:picLocks noGrp="1" noChangeAspect="1"/>
          </p:cNvPicPr>
          <p:nvPr>
            <p:ph idx="1"/>
          </p:nvPr>
        </p:nvPicPr>
        <p:blipFill>
          <a:blip r:embed="rId2"/>
          <a:stretch>
            <a:fillRect/>
          </a:stretch>
        </p:blipFill>
        <p:spPr>
          <a:xfrm>
            <a:off x="1931221" y="1853247"/>
            <a:ext cx="8222713" cy="4369831"/>
          </a:xfrm>
          <a:prstGeom prst="rect">
            <a:avLst/>
          </a:prstGeom>
        </p:spPr>
      </p:pic>
    </p:spTree>
    <p:extLst>
      <p:ext uri="{BB962C8B-B14F-4D97-AF65-F5344CB8AC3E}">
        <p14:creationId xmlns:p14="http://schemas.microsoft.com/office/powerpoint/2010/main" val="9856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46E4A9-BEDA-769E-D99F-392B450C1776}"/>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B90CC3-B924-DDD2-470C-05DD839C30B9}"/>
              </a:ext>
            </a:extLst>
          </p:cNvPr>
          <p:cNvSpPr>
            <a:spLocks noGrp="1"/>
          </p:cNvSpPr>
          <p:nvPr>
            <p:ph type="title"/>
          </p:nvPr>
        </p:nvSpPr>
        <p:spPr>
          <a:xfrm>
            <a:off x="648929" y="1063417"/>
            <a:ext cx="3505495" cy="4675396"/>
          </a:xfrm>
        </p:spPr>
        <p:txBody>
          <a:bodyPr anchor="ctr">
            <a:normAutofit/>
          </a:bodyPr>
          <a:lstStyle/>
          <a:p>
            <a:r>
              <a:rPr lang="en-US" sz="3900" dirty="0">
                <a:solidFill>
                  <a:srgbClr val="F2F2F2"/>
                </a:solidFill>
              </a:rPr>
              <a:t>Tools &amp; Technologies Used</a:t>
            </a:r>
          </a:p>
        </p:txBody>
      </p:sp>
      <p:sp>
        <p:nvSpPr>
          <p:cNvPr id="18" name="Rectangle 17">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535CA047-D55F-FE0F-65F9-A1B292419C34}"/>
              </a:ext>
            </a:extLst>
          </p:cNvPr>
          <p:cNvGraphicFramePr>
            <a:graphicFrameLocks noGrp="1"/>
          </p:cNvGraphicFramePr>
          <p:nvPr>
            <p:ph idx="1"/>
            <p:extLst>
              <p:ext uri="{D42A27DB-BD31-4B8C-83A1-F6EECF244321}">
                <p14:modId xmlns:p14="http://schemas.microsoft.com/office/powerpoint/2010/main" val="3554655338"/>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98789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BF35-81BE-A965-4D45-19303ADCD69E}"/>
              </a:ext>
            </a:extLst>
          </p:cNvPr>
          <p:cNvSpPr>
            <a:spLocks noGrp="1"/>
          </p:cNvSpPr>
          <p:nvPr>
            <p:ph type="title"/>
          </p:nvPr>
        </p:nvSpPr>
        <p:spPr/>
        <p:txBody>
          <a:bodyPr/>
          <a:lstStyle/>
          <a:p>
            <a:r>
              <a:rPr lang="en-US" sz="4400" dirty="0">
                <a:solidFill>
                  <a:srgbClr val="F2F2F2"/>
                </a:solidFill>
              </a:rPr>
              <a:t>Tools &amp; Technologies Used</a:t>
            </a:r>
            <a:endParaRPr lang="en-US" dirty="0"/>
          </a:p>
        </p:txBody>
      </p:sp>
      <p:sp>
        <p:nvSpPr>
          <p:cNvPr id="3" name="Content Placeholder 2">
            <a:extLst>
              <a:ext uri="{FF2B5EF4-FFF2-40B4-BE49-F238E27FC236}">
                <a16:creationId xmlns:a16="http://schemas.microsoft.com/office/drawing/2014/main" id="{1C07BC1D-42B6-A2AB-9427-41C4F159969E}"/>
              </a:ext>
            </a:extLst>
          </p:cNvPr>
          <p:cNvSpPr>
            <a:spLocks noGrp="1"/>
          </p:cNvSpPr>
          <p:nvPr>
            <p:ph idx="1"/>
          </p:nvPr>
        </p:nvSpPr>
        <p:spPr>
          <a:xfrm>
            <a:off x="646111" y="1621236"/>
            <a:ext cx="9404723" cy="4288245"/>
          </a:xfrm>
        </p:spPr>
        <p:txBody>
          <a:bodyPr>
            <a:normAutofit lnSpcReduction="10000"/>
          </a:bodyPr>
          <a:lstStyle/>
          <a:p>
            <a:r>
              <a:rPr lang="en-US" dirty="0"/>
              <a:t>GCP (Google Cloud Platform): A flexible and user-friendly cloud service where you only pay for what you use. It provides the necessary infrastructure to run your big data projects without worrying about hardware.</a:t>
            </a:r>
          </a:p>
          <a:p>
            <a:endParaRPr lang="en-US" dirty="0"/>
          </a:p>
          <a:p>
            <a:r>
              <a:rPr lang="en-US" dirty="0"/>
              <a:t>Google Cloud </a:t>
            </a:r>
            <a:r>
              <a:rPr lang="en-US" dirty="0" err="1"/>
              <a:t>Dataproc</a:t>
            </a:r>
            <a:r>
              <a:rPr lang="en-US" dirty="0"/>
              <a:t>: This service helps you easily create clusters for big data processing using tools like Apache Spark and Hadoop. It’s great for quickly scaling up or down, depending on the size of your data.</a:t>
            </a:r>
          </a:p>
          <a:p>
            <a:endParaRPr lang="en-US" dirty="0"/>
          </a:p>
          <a:p>
            <a:r>
              <a:rPr lang="en-US" dirty="0"/>
              <a:t>Python: A versatile programming language that’s perfect for analyzing data, cleaning messy datasets, and creating stunning visualizations to understand trends and patterns in cricket matches.</a:t>
            </a:r>
          </a:p>
          <a:p>
            <a:endParaRPr lang="en-US" dirty="0"/>
          </a:p>
        </p:txBody>
      </p:sp>
    </p:spTree>
    <p:extLst>
      <p:ext uri="{BB962C8B-B14F-4D97-AF65-F5344CB8AC3E}">
        <p14:creationId xmlns:p14="http://schemas.microsoft.com/office/powerpoint/2010/main" val="6505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C76A-6C47-B8A2-9982-1BB6482C8F4A}"/>
              </a:ext>
            </a:extLst>
          </p:cNvPr>
          <p:cNvSpPr>
            <a:spLocks noGrp="1"/>
          </p:cNvSpPr>
          <p:nvPr>
            <p:ph type="title"/>
          </p:nvPr>
        </p:nvSpPr>
        <p:spPr/>
        <p:txBody>
          <a:bodyPr/>
          <a:lstStyle/>
          <a:p>
            <a:r>
              <a:rPr lang="en-US" sz="4400" dirty="0">
                <a:solidFill>
                  <a:srgbClr val="F2F2F2"/>
                </a:solidFill>
              </a:rPr>
              <a:t>Tools &amp; Technologies Used</a:t>
            </a:r>
            <a:endParaRPr lang="en-US" dirty="0"/>
          </a:p>
        </p:txBody>
      </p:sp>
      <p:sp>
        <p:nvSpPr>
          <p:cNvPr id="3" name="Content Placeholder 2">
            <a:extLst>
              <a:ext uri="{FF2B5EF4-FFF2-40B4-BE49-F238E27FC236}">
                <a16:creationId xmlns:a16="http://schemas.microsoft.com/office/drawing/2014/main" id="{87ED1933-61B6-01ED-8E68-D4CD13B850D3}"/>
              </a:ext>
            </a:extLst>
          </p:cNvPr>
          <p:cNvSpPr>
            <a:spLocks noGrp="1"/>
          </p:cNvSpPr>
          <p:nvPr>
            <p:ph idx="1"/>
          </p:nvPr>
        </p:nvSpPr>
        <p:spPr>
          <a:xfrm>
            <a:off x="754922" y="1853248"/>
            <a:ext cx="9187100" cy="4195481"/>
          </a:xfrm>
        </p:spPr>
        <p:txBody>
          <a:bodyPr/>
          <a:lstStyle/>
          <a:p>
            <a:r>
              <a:rPr lang="en-US" dirty="0" err="1"/>
              <a:t>Jupyter</a:t>
            </a:r>
            <a:r>
              <a:rPr lang="en-US" dirty="0"/>
              <a:t> Notebook: A web-based tool that we’re using on GCP. It’s like an interactive playground for coding, allowing us to write, test, and share Python code for our analysis.</a:t>
            </a:r>
          </a:p>
          <a:p>
            <a:endParaRPr lang="en-US" dirty="0"/>
          </a:p>
          <a:p>
            <a:r>
              <a:rPr lang="en-US" dirty="0"/>
              <a:t>Spark: A powerful engine for processing large </a:t>
            </a:r>
            <a:r>
              <a:rPr lang="en-US"/>
              <a:t>datasets quickly, </a:t>
            </a:r>
            <a:r>
              <a:rPr lang="en-US" dirty="0"/>
              <a:t>making it possible to analyze the performance of players and matches efficiently.</a:t>
            </a:r>
          </a:p>
          <a:p>
            <a:endParaRPr lang="en-US" dirty="0"/>
          </a:p>
          <a:p>
            <a:r>
              <a:rPr lang="en-US" dirty="0" err="1"/>
              <a:t>PySpark</a:t>
            </a:r>
            <a:r>
              <a:rPr lang="en-US" dirty="0"/>
              <a:t> SQL: A feature of </a:t>
            </a:r>
            <a:r>
              <a:rPr lang="en-US" dirty="0" err="1"/>
              <a:t>PySpark</a:t>
            </a:r>
            <a:r>
              <a:rPr lang="en-US" dirty="0"/>
              <a:t> that lets us work with structured data using SQL-like queries. It’s super useful for organizing and analyzing the match data stored in tables or structured formats.</a:t>
            </a:r>
          </a:p>
          <a:p>
            <a:endParaRPr lang="en-US" dirty="0"/>
          </a:p>
        </p:txBody>
      </p:sp>
    </p:spTree>
    <p:extLst>
      <p:ext uri="{BB962C8B-B14F-4D97-AF65-F5344CB8AC3E}">
        <p14:creationId xmlns:p14="http://schemas.microsoft.com/office/powerpoint/2010/main" val="502066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77D1C7-DA98-4795-C5AB-19467B9A4BE3}"/>
              </a:ext>
            </a:extLst>
          </p:cNvPr>
          <p:cNvSpPr>
            <a:spLocks noGrp="1"/>
          </p:cNvSpPr>
          <p:nvPr>
            <p:ph type="title"/>
          </p:nvPr>
        </p:nvSpPr>
        <p:spPr>
          <a:xfrm>
            <a:off x="648929" y="1063417"/>
            <a:ext cx="3505495" cy="4675396"/>
          </a:xfrm>
        </p:spPr>
        <p:txBody>
          <a:bodyPr anchor="ctr">
            <a:normAutofit/>
          </a:bodyPr>
          <a:lstStyle/>
          <a:p>
            <a:r>
              <a:rPr lang="en-US" sz="3900" dirty="0">
                <a:solidFill>
                  <a:srgbClr val="F2F2F2"/>
                </a:solidFill>
              </a:rPr>
              <a:t>Development Flow</a:t>
            </a:r>
          </a:p>
        </p:txBody>
      </p:sp>
      <p:sp>
        <p:nvSpPr>
          <p:cNvPr id="12" name="Rectangle 1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3DE87BA-C850-6FA4-7DDC-F863869962A8}"/>
              </a:ext>
            </a:extLst>
          </p:cNvPr>
          <p:cNvGraphicFramePr>
            <a:graphicFrameLocks noGrp="1"/>
          </p:cNvGraphicFramePr>
          <p:nvPr>
            <p:ph idx="1"/>
            <p:extLst>
              <p:ext uri="{D42A27DB-BD31-4B8C-83A1-F6EECF244321}">
                <p14:modId xmlns:p14="http://schemas.microsoft.com/office/powerpoint/2010/main" val="4218523802"/>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630399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Metadata/LabelInfo.xml><?xml version="1.0" encoding="utf-8"?>
<clbl:labelList xmlns:clbl="http://schemas.microsoft.com/office/2020/mipLabelMetadata">
  <clbl:label id="{82c0b871-335f-4b5c-9ed0-a4a23565a79b}" enabled="0" method="" siteId="{82c0b871-335f-4b5c-9ed0-a4a23565a79b}" removed="1"/>
</clbl:labelList>
</file>

<file path=docProps/app.xml><?xml version="1.0" encoding="utf-8"?>
<Properties xmlns="http://schemas.openxmlformats.org/officeDocument/2006/extended-properties" xmlns:vt="http://schemas.openxmlformats.org/officeDocument/2006/docPropsVTypes">
  <Template>Ion</Template>
  <TotalTime>593</TotalTime>
  <Words>785</Words>
  <Application>Microsoft Macintosh PowerPoint</Application>
  <PresentationFormat>Widescreen</PresentationFormat>
  <Paragraphs>90</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Century Gothic</vt:lpstr>
      <vt:lpstr>Wingdings 3</vt:lpstr>
      <vt:lpstr>Ion</vt:lpstr>
      <vt:lpstr>Analysis of Cricket  Match            </vt:lpstr>
      <vt:lpstr>Introduction</vt:lpstr>
      <vt:lpstr>Existing and Proposed Systems</vt:lpstr>
      <vt:lpstr>Data Set</vt:lpstr>
      <vt:lpstr>Data Set</vt:lpstr>
      <vt:lpstr>Tools &amp; Technologies Used</vt:lpstr>
      <vt:lpstr>Tools &amp; Technologies Used</vt:lpstr>
      <vt:lpstr>Tools &amp; Technologies Used</vt:lpstr>
      <vt:lpstr>Development Flow</vt:lpstr>
      <vt:lpstr>Cluster Creation</vt:lpstr>
      <vt:lpstr>Cluster Creation</vt:lpstr>
      <vt:lpstr>Bucket Creation</vt:lpstr>
      <vt:lpstr>Spark and Jupyter Notebook</vt:lpstr>
      <vt:lpstr>Data Cleaning</vt:lpstr>
      <vt:lpstr>Data Cleaning</vt:lpstr>
      <vt:lpstr>Data Analysis</vt:lpstr>
      <vt:lpstr>Data Analysis</vt:lpstr>
      <vt:lpstr>Data Analysis</vt:lpstr>
      <vt:lpstr>Data Visualisation</vt:lpstr>
      <vt:lpstr>Data Visualisation</vt:lpstr>
      <vt:lpstr>Data Visualisation</vt:lpstr>
      <vt:lpstr>Data Visualisation</vt:lpstr>
      <vt:lpstr>Benefit to the cricket industry </vt:lpstr>
      <vt:lpstr> </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Kairika, Sreekar</dc:creator>
  <cp:lastModifiedBy>Kairika, Sreekar</cp:lastModifiedBy>
  <cp:revision>3</cp:revision>
  <cp:lastPrinted>2024-12-06T20:10:55Z</cp:lastPrinted>
  <dcterms:created xsi:type="dcterms:W3CDTF">2024-10-28T23:34:59Z</dcterms:created>
  <dcterms:modified xsi:type="dcterms:W3CDTF">2024-12-15T01:09:18Z</dcterms:modified>
</cp:coreProperties>
</file>